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4" r:id="rId4"/>
    <p:sldMasterId id="2147483735" r:id="rId5"/>
    <p:sldMasterId id="2147483736" r:id="rId6"/>
    <p:sldMasterId id="2147483737" r:id="rId7"/>
    <p:sldMasterId id="2147483738" r:id="rId8"/>
    <p:sldMasterId id="2147483739" r:id="rId9"/>
    <p:sldMasterId id="2147483740" r:id="rId10"/>
    <p:sldMasterId id="2147483741"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Lst>
  <p:sldSz cy="5143500" cx="9144000"/>
  <p:notesSz cx="6858000" cy="9144000"/>
  <p:embeddedFontLst>
    <p:embeddedFont>
      <p:font typeface="Roboto"/>
      <p:regular r:id="rId28"/>
      <p:bold r:id="rId29"/>
      <p:italic r:id="rId30"/>
      <p:boldItalic r:id="rId31"/>
    </p:embeddedFont>
    <p:embeddedFont>
      <p:font typeface="Garamond"/>
      <p:regular r:id="rId32"/>
      <p:bold r:id="rId33"/>
      <p:italic r:id="rId34"/>
      <p:boldItalic r:id="rId35"/>
    </p:embeddedFont>
    <p:embeddedFont>
      <p:font typeface="Roboto Light"/>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1" Type="http://schemas.openxmlformats.org/officeDocument/2006/relationships/theme" Target="theme/theme8.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font" Target="fonts/Roboto-regular.fntdata"/><Relationship Id="rId27" Type="http://schemas.openxmlformats.org/officeDocument/2006/relationships/slide" Target="slides/slide15.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Roboto-bold.fntdata"/><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Master" Target="slideMasters/slideMaster8.xml"/><Relationship Id="rId33" Type="http://schemas.openxmlformats.org/officeDocument/2006/relationships/font" Target="fonts/Garamond-bold.fntdata"/><Relationship Id="rId10" Type="http://schemas.openxmlformats.org/officeDocument/2006/relationships/slideMaster" Target="slideMasters/slideMaster7.xml"/><Relationship Id="rId32" Type="http://schemas.openxmlformats.org/officeDocument/2006/relationships/font" Target="fonts/Garamond-regular.fntdata"/><Relationship Id="rId13" Type="http://schemas.openxmlformats.org/officeDocument/2006/relationships/slide" Target="slides/slide1.xml"/><Relationship Id="rId35" Type="http://schemas.openxmlformats.org/officeDocument/2006/relationships/font" Target="fonts/Garamond-boldItalic.fntdata"/><Relationship Id="rId12" Type="http://schemas.openxmlformats.org/officeDocument/2006/relationships/notesMaster" Target="notesMasters/notesMaster1.xml"/><Relationship Id="rId34" Type="http://schemas.openxmlformats.org/officeDocument/2006/relationships/font" Target="fonts/Garamond-italic.fntdata"/><Relationship Id="rId15" Type="http://schemas.openxmlformats.org/officeDocument/2006/relationships/slide" Target="slides/slide3.xml"/><Relationship Id="rId37" Type="http://schemas.openxmlformats.org/officeDocument/2006/relationships/font" Target="fonts/RobotoLight-bold.fntdata"/><Relationship Id="rId14" Type="http://schemas.openxmlformats.org/officeDocument/2006/relationships/slide" Target="slides/slide2.xml"/><Relationship Id="rId36" Type="http://schemas.openxmlformats.org/officeDocument/2006/relationships/font" Target="fonts/RobotoLight-regular.fntdata"/><Relationship Id="rId17" Type="http://schemas.openxmlformats.org/officeDocument/2006/relationships/slide" Target="slides/slide5.xml"/><Relationship Id="rId39" Type="http://schemas.openxmlformats.org/officeDocument/2006/relationships/font" Target="fonts/RobotoLight-boldItalic.fntdata"/><Relationship Id="rId16" Type="http://schemas.openxmlformats.org/officeDocument/2006/relationships/slide" Target="slides/slide4.xml"/><Relationship Id="rId38" Type="http://schemas.openxmlformats.org/officeDocument/2006/relationships/font" Target="fonts/RobotoLight-italic.fntdata"/><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82ed434621_0_6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g282ed434621_0_6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chemeClr val="dk1"/>
              </a:buClr>
              <a:buSzPts val="1400"/>
              <a:buFont typeface="Arial"/>
              <a:buNone/>
            </a:pPr>
            <a:r>
              <a:t/>
            </a:r>
            <a:endParaRPr/>
          </a:p>
        </p:txBody>
      </p:sp>
      <p:sp>
        <p:nvSpPr>
          <p:cNvPr id="465" name="Google Shape;465;g282ed434621_0_6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282ed434621_0_7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g282ed434621_0_7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sz="1800"/>
          </a:p>
          <a:p>
            <a:pPr indent="0" lvl="0" marL="0" marR="0" rtl="0" algn="l">
              <a:lnSpc>
                <a:spcPct val="100000"/>
              </a:lnSpc>
              <a:spcBef>
                <a:spcPts val="0"/>
              </a:spcBef>
              <a:spcAft>
                <a:spcPts val="0"/>
              </a:spcAft>
              <a:buClr>
                <a:schemeClr val="dk1"/>
              </a:buClr>
              <a:buSzPts val="1100"/>
              <a:buFont typeface="Arial"/>
              <a:buNone/>
            </a:pPr>
            <a:r>
              <a:t/>
            </a:r>
            <a:endParaRPr sz="1800"/>
          </a:p>
          <a:p>
            <a:pPr indent="0" lvl="0" marL="0" marR="0" rtl="0" algn="l">
              <a:lnSpc>
                <a:spcPct val="100000"/>
              </a:lnSpc>
              <a:spcBef>
                <a:spcPts val="0"/>
              </a:spcBef>
              <a:spcAft>
                <a:spcPts val="0"/>
              </a:spcAft>
              <a:buClr>
                <a:srgbClr val="000000"/>
              </a:buClr>
              <a:buSzPts val="1400"/>
              <a:buFont typeface="Arial"/>
              <a:buNone/>
            </a:pPr>
            <a:r>
              <a:t/>
            </a:r>
            <a:endParaRPr sz="1800"/>
          </a:p>
        </p:txBody>
      </p:sp>
      <p:sp>
        <p:nvSpPr>
          <p:cNvPr id="612" name="Google Shape;612;g282ed434621_0_7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282ed434621_0_7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g282ed434621_0_7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sz="1800"/>
          </a:p>
          <a:p>
            <a:pPr indent="0" lvl="0" marL="0" marR="0" rtl="0" algn="l">
              <a:lnSpc>
                <a:spcPct val="100000"/>
              </a:lnSpc>
              <a:spcBef>
                <a:spcPts val="0"/>
              </a:spcBef>
              <a:spcAft>
                <a:spcPts val="0"/>
              </a:spcAft>
              <a:buClr>
                <a:schemeClr val="dk1"/>
              </a:buClr>
              <a:buSzPts val="1100"/>
              <a:buFont typeface="Arial"/>
              <a:buNone/>
            </a:pPr>
            <a:r>
              <a:t/>
            </a:r>
            <a:endParaRPr sz="1800"/>
          </a:p>
          <a:p>
            <a:pPr indent="0" lvl="0" marL="0" marR="0" rtl="0" algn="l">
              <a:lnSpc>
                <a:spcPct val="100000"/>
              </a:lnSpc>
              <a:spcBef>
                <a:spcPts val="0"/>
              </a:spcBef>
              <a:spcAft>
                <a:spcPts val="0"/>
              </a:spcAft>
              <a:buClr>
                <a:srgbClr val="000000"/>
              </a:buClr>
              <a:buSzPts val="1400"/>
              <a:buFont typeface="Arial"/>
              <a:buNone/>
            </a:pPr>
            <a:r>
              <a:t/>
            </a:r>
            <a:endParaRPr sz="1800"/>
          </a:p>
        </p:txBody>
      </p:sp>
      <p:sp>
        <p:nvSpPr>
          <p:cNvPr id="631" name="Google Shape;631;g282ed434621_0_7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Calibri"/>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282ed434621_0_8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g282ed434621_0_8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282ed434621_0_8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68" name="Google Shape;668;g282ed434621_0_8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282ed434621_0_8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9" name="Google Shape;679;g282ed434621_0_8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chemeClr val="dk1"/>
              </a:buClr>
              <a:buSzPts val="1400"/>
              <a:buFont typeface="Calibri"/>
              <a:buNone/>
            </a:pPr>
            <a:r>
              <a:t/>
            </a:r>
            <a:endParaRPr/>
          </a:p>
        </p:txBody>
      </p:sp>
      <p:sp>
        <p:nvSpPr>
          <p:cNvPr id="680" name="Google Shape;680;g282ed434621_0_8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282ed434621_0_8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686" name="Google Shape;686;g282ed434621_0_8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82ed434621_0_6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75" name="Google Shape;475;g282ed434621_0_6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82ed434621_0_6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g282ed434621_0_6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Font typeface="Calibri"/>
              <a:buChar char="●"/>
            </a:pPr>
            <a:r>
              <a:rPr lang="en-GB"/>
              <a:t>Compass and map. </a:t>
            </a:r>
            <a:endParaRPr/>
          </a:p>
          <a:p>
            <a:pPr indent="-298450" lvl="0" marL="457200" rtl="0" algn="l">
              <a:lnSpc>
                <a:spcPct val="100000"/>
              </a:lnSpc>
              <a:spcBef>
                <a:spcPts val="0"/>
              </a:spcBef>
              <a:spcAft>
                <a:spcPts val="0"/>
              </a:spcAft>
              <a:buClr>
                <a:schemeClr val="dk1"/>
              </a:buClr>
              <a:buSzPts val="1100"/>
              <a:buFont typeface="Calibri"/>
              <a:buChar char="●"/>
            </a:pPr>
            <a:r>
              <a:rPr lang="en-GB"/>
              <a:t>Also simple – focuses not on monetary flows but on nature’s flows, and on fundamental relationships of humanity to the rest of the living world.</a:t>
            </a:r>
            <a:endParaRPr/>
          </a:p>
          <a:p>
            <a:pPr indent="-298450" lvl="0" marL="457200" rtl="0" algn="l">
              <a:lnSpc>
                <a:spcPct val="100000"/>
              </a:lnSpc>
              <a:spcBef>
                <a:spcPts val="0"/>
              </a:spcBef>
              <a:spcAft>
                <a:spcPts val="0"/>
              </a:spcAft>
              <a:buClr>
                <a:schemeClr val="dk1"/>
              </a:buClr>
              <a:buSzPts val="1100"/>
              <a:buFont typeface="Calibri"/>
              <a:buChar char="●"/>
            </a:pPr>
            <a:r>
              <a:rPr lang="en-GB"/>
              <a:t>Map just as important as doughnut – spend this session getting to know its parts, invite you to add and evolve this diagram…</a:t>
            </a:r>
            <a:endParaRPr/>
          </a:p>
        </p:txBody>
      </p:sp>
      <p:sp>
        <p:nvSpPr>
          <p:cNvPr id="487" name="Google Shape;487;g282ed434621_0_65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82ed434621_0_6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499" name="Google Shape;499;g282ed434621_0_6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82ed434621_0_6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19" name="Google Shape;519;g282ed434621_0_6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282ed434621_0_7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39" name="Google Shape;539;g282ed434621_0_7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282ed434621_0_7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58" name="Google Shape;558;g282ed434621_0_7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82ed434621_0_7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571" name="Google Shape;571;g282ed434621_0_7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82ed434621_0_7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g282ed434621_0_7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t/>
            </a:r>
            <a:endParaRPr sz="1800"/>
          </a:p>
          <a:p>
            <a:pPr indent="0" lvl="0" marL="0" marR="0" rtl="0" algn="l">
              <a:lnSpc>
                <a:spcPct val="100000"/>
              </a:lnSpc>
              <a:spcBef>
                <a:spcPts val="0"/>
              </a:spcBef>
              <a:spcAft>
                <a:spcPts val="0"/>
              </a:spcAft>
              <a:buClr>
                <a:schemeClr val="dk1"/>
              </a:buClr>
              <a:buSzPts val="1100"/>
              <a:buFont typeface="Arial"/>
              <a:buNone/>
            </a:pPr>
            <a:r>
              <a:t/>
            </a:r>
            <a:endParaRPr sz="1800"/>
          </a:p>
          <a:p>
            <a:pPr indent="0" lvl="0" marL="0" marR="0" rtl="0" algn="l">
              <a:lnSpc>
                <a:spcPct val="100000"/>
              </a:lnSpc>
              <a:spcBef>
                <a:spcPts val="0"/>
              </a:spcBef>
              <a:spcAft>
                <a:spcPts val="0"/>
              </a:spcAft>
              <a:buClr>
                <a:srgbClr val="000000"/>
              </a:buClr>
              <a:buSzPts val="1400"/>
              <a:buFont typeface="Arial"/>
              <a:buNone/>
            </a:pPr>
            <a:r>
              <a:t/>
            </a:r>
            <a:endParaRPr sz="1800"/>
          </a:p>
        </p:txBody>
      </p:sp>
      <p:sp>
        <p:nvSpPr>
          <p:cNvPr id="587" name="Google Shape;587;g282ed434621_0_7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hite">
  <p:cSld name="Title White">
    <p:bg>
      <p:bgPr>
        <a:solidFill>
          <a:schemeClr val="lt1"/>
        </a:solidFill>
      </p:bgPr>
    </p:bg>
    <p:spTree>
      <p:nvGrpSpPr>
        <p:cNvPr id="56" name="Shape 5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 name="Shape 57"/>
        <p:cNvGrpSpPr/>
        <p:nvPr/>
      </p:nvGrpSpPr>
      <p:grpSpPr>
        <a:xfrm>
          <a:off x="0" y="0"/>
          <a:ext cx="0" cy="0"/>
          <a:chOff x="0" y="0"/>
          <a:chExt cx="0" cy="0"/>
        </a:xfrm>
      </p:grpSpPr>
      <p:sp>
        <p:nvSpPr>
          <p:cNvPr id="58" name="Google Shape;58;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9" name="Google Shape;59;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 name="Google Shape;60;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1" name="Google Shape;61;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2" name="Google Shape;62;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 name="Shape 63"/>
        <p:cNvGrpSpPr/>
        <p:nvPr/>
      </p:nvGrpSpPr>
      <p:grpSpPr>
        <a:xfrm>
          <a:off x="0" y="0"/>
          <a:ext cx="0" cy="0"/>
          <a:chOff x="0" y="0"/>
          <a:chExt cx="0" cy="0"/>
        </a:xfrm>
      </p:grpSpPr>
      <p:sp>
        <p:nvSpPr>
          <p:cNvPr id="64" name="Google Shape;64;p16"/>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Arial"/>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5" name="Google Shape;65;p1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66" name="Google Shape;66;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9" name="Shape 69"/>
        <p:cNvGrpSpPr/>
        <p:nvPr/>
      </p:nvGrpSpPr>
      <p:grpSpPr>
        <a:xfrm>
          <a:off x="0" y="0"/>
          <a:ext cx="0" cy="0"/>
          <a:chOff x="0" y="0"/>
          <a:chExt cx="0" cy="0"/>
        </a:xfrm>
      </p:grpSpPr>
      <p:sp>
        <p:nvSpPr>
          <p:cNvPr id="70" name="Google Shape;70;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1" name="Google Shape;71;p17"/>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2" name="Google Shape;72;p17"/>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3" name="Google Shape;73;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6" name="Shape 76"/>
        <p:cNvGrpSpPr/>
        <p:nvPr/>
      </p:nvGrpSpPr>
      <p:grpSpPr>
        <a:xfrm>
          <a:off x="0" y="0"/>
          <a:ext cx="0" cy="0"/>
          <a:chOff x="0" y="0"/>
          <a:chExt cx="0" cy="0"/>
        </a:xfrm>
      </p:grpSpPr>
      <p:sp>
        <p:nvSpPr>
          <p:cNvPr id="77" name="Google Shape;77;p18"/>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8" name="Google Shape;78;p18"/>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79" name="Google Shape;79;p18"/>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8"/>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1" name="Google Shape;81;p18"/>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2" name="Google Shape;82;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3" name="Google Shape;83;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4" name="Google Shape;8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7" name="Google Shape;87;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8" name="Google Shape;88;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 name="Shape 90"/>
        <p:cNvGrpSpPr/>
        <p:nvPr/>
      </p:nvGrpSpPr>
      <p:grpSpPr>
        <a:xfrm>
          <a:off x="0" y="0"/>
          <a:ext cx="0" cy="0"/>
          <a:chOff x="0" y="0"/>
          <a:chExt cx="0" cy="0"/>
        </a:xfrm>
      </p:grpSpPr>
      <p:sp>
        <p:nvSpPr>
          <p:cNvPr id="91" name="Google Shape;91;p20"/>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Arial"/>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20"/>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93" name="Google Shape;93;p20"/>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94" name="Google Shape;94;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6" name="Google Shape;96;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7" name="Shape 97"/>
        <p:cNvGrpSpPr/>
        <p:nvPr/>
      </p:nvGrpSpPr>
      <p:grpSpPr>
        <a:xfrm>
          <a:off x="0" y="0"/>
          <a:ext cx="0" cy="0"/>
          <a:chOff x="0" y="0"/>
          <a:chExt cx="0" cy="0"/>
        </a:xfrm>
      </p:grpSpPr>
      <p:sp>
        <p:nvSpPr>
          <p:cNvPr id="98" name="Google Shape;98;p21"/>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Arial"/>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21"/>
          <p:cNvSpPr/>
          <p:nvPr>
            <p:ph idx="2" type="pic"/>
          </p:nvPr>
        </p:nvSpPr>
        <p:spPr>
          <a:xfrm>
            <a:off x="3887391" y="740569"/>
            <a:ext cx="4629300" cy="3655200"/>
          </a:xfrm>
          <a:prstGeom prst="rect">
            <a:avLst/>
          </a:prstGeom>
          <a:noFill/>
          <a:ln>
            <a:noFill/>
          </a:ln>
        </p:spPr>
      </p:sp>
      <p:sp>
        <p:nvSpPr>
          <p:cNvPr id="100" name="Google Shape;100;p21"/>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1" name="Google Shape;101;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3" name="Google Shape;103;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4" name="Shape 104"/>
        <p:cNvGrpSpPr/>
        <p:nvPr/>
      </p:nvGrpSpPr>
      <p:grpSpPr>
        <a:xfrm>
          <a:off x="0" y="0"/>
          <a:ext cx="0" cy="0"/>
          <a:chOff x="0" y="0"/>
          <a:chExt cx="0" cy="0"/>
        </a:xfrm>
      </p:grpSpPr>
      <p:sp>
        <p:nvSpPr>
          <p:cNvPr id="105" name="Google Shape;105;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6" name="Google Shape;106;p22"/>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7" name="Google Shape;107;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9" name="Google Shape;109;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0" name="Shape 110"/>
        <p:cNvGrpSpPr/>
        <p:nvPr/>
      </p:nvGrpSpPr>
      <p:grpSpPr>
        <a:xfrm>
          <a:off x="0" y="0"/>
          <a:ext cx="0" cy="0"/>
          <a:chOff x="0" y="0"/>
          <a:chExt cx="0" cy="0"/>
        </a:xfrm>
      </p:grpSpPr>
      <p:sp>
        <p:nvSpPr>
          <p:cNvPr id="111" name="Google Shape;111;p23"/>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3"/>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 name="Google Shape;113;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5" name="Google Shape;115;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0" name="Shape 120"/>
        <p:cNvGrpSpPr/>
        <p:nvPr/>
      </p:nvGrpSpPr>
      <p:grpSpPr>
        <a:xfrm>
          <a:off x="0" y="0"/>
          <a:ext cx="0" cy="0"/>
          <a:chOff x="0" y="0"/>
          <a:chExt cx="0" cy="0"/>
        </a:xfrm>
      </p:grpSpPr>
      <p:sp>
        <p:nvSpPr>
          <p:cNvPr id="121" name="Google Shape;121;p25"/>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hite">
  <p:cSld name="Title White">
    <p:bg>
      <p:bgPr>
        <a:solidFill>
          <a:schemeClr val="lt1"/>
        </a:solidFill>
      </p:bgPr>
    </p:bg>
    <p:spTree>
      <p:nvGrpSpPr>
        <p:cNvPr id="122" name="Shape 122"/>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3" name="Shape 123"/>
        <p:cNvGrpSpPr/>
        <p:nvPr/>
      </p:nvGrpSpPr>
      <p:grpSpPr>
        <a:xfrm>
          <a:off x="0" y="0"/>
          <a:ext cx="0" cy="0"/>
          <a:chOff x="0" y="0"/>
          <a:chExt cx="0" cy="0"/>
        </a:xfrm>
      </p:grpSpPr>
      <p:sp>
        <p:nvSpPr>
          <p:cNvPr id="124" name="Google Shape;124;p27"/>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rmAutofit/>
          </a:bodyPr>
          <a:lstStyle>
            <a:lvl1pPr lvl="0" rtl="0" algn="ctr">
              <a:lnSpc>
                <a:spcPct val="100000"/>
              </a:lnSpc>
              <a:spcBef>
                <a:spcPts val="0"/>
              </a:spcBef>
              <a:spcAft>
                <a:spcPts val="0"/>
              </a:spcAft>
              <a:buSzPts val="3900"/>
              <a:buNone/>
              <a:defRPr sz="5200"/>
            </a:lvl1pPr>
            <a:lvl2pPr lvl="1" rtl="0" algn="ctr">
              <a:lnSpc>
                <a:spcPct val="100000"/>
              </a:lnSpc>
              <a:spcBef>
                <a:spcPts val="0"/>
              </a:spcBef>
              <a:spcAft>
                <a:spcPts val="0"/>
              </a:spcAft>
              <a:buSzPts val="3900"/>
              <a:buNone/>
              <a:defRPr sz="5200"/>
            </a:lvl2pPr>
            <a:lvl3pPr lvl="2" rtl="0" algn="ctr">
              <a:lnSpc>
                <a:spcPct val="100000"/>
              </a:lnSpc>
              <a:spcBef>
                <a:spcPts val="0"/>
              </a:spcBef>
              <a:spcAft>
                <a:spcPts val="0"/>
              </a:spcAft>
              <a:buSzPts val="3900"/>
              <a:buNone/>
              <a:defRPr sz="5200"/>
            </a:lvl3pPr>
            <a:lvl4pPr lvl="3" rtl="0" algn="ctr">
              <a:lnSpc>
                <a:spcPct val="100000"/>
              </a:lnSpc>
              <a:spcBef>
                <a:spcPts val="0"/>
              </a:spcBef>
              <a:spcAft>
                <a:spcPts val="0"/>
              </a:spcAft>
              <a:buSzPts val="3900"/>
              <a:buNone/>
              <a:defRPr sz="5200"/>
            </a:lvl4pPr>
            <a:lvl5pPr lvl="4" rtl="0" algn="ctr">
              <a:lnSpc>
                <a:spcPct val="100000"/>
              </a:lnSpc>
              <a:spcBef>
                <a:spcPts val="0"/>
              </a:spcBef>
              <a:spcAft>
                <a:spcPts val="0"/>
              </a:spcAft>
              <a:buSzPts val="3900"/>
              <a:buNone/>
              <a:defRPr sz="5200"/>
            </a:lvl5pPr>
            <a:lvl6pPr lvl="5" rtl="0" algn="ctr">
              <a:lnSpc>
                <a:spcPct val="100000"/>
              </a:lnSpc>
              <a:spcBef>
                <a:spcPts val="0"/>
              </a:spcBef>
              <a:spcAft>
                <a:spcPts val="0"/>
              </a:spcAft>
              <a:buSzPts val="3900"/>
              <a:buNone/>
              <a:defRPr sz="5200"/>
            </a:lvl6pPr>
            <a:lvl7pPr lvl="6" rtl="0" algn="ctr">
              <a:lnSpc>
                <a:spcPct val="100000"/>
              </a:lnSpc>
              <a:spcBef>
                <a:spcPts val="0"/>
              </a:spcBef>
              <a:spcAft>
                <a:spcPts val="0"/>
              </a:spcAft>
              <a:buSzPts val="3900"/>
              <a:buNone/>
              <a:defRPr sz="5200"/>
            </a:lvl7pPr>
            <a:lvl8pPr lvl="7" rtl="0" algn="ctr">
              <a:lnSpc>
                <a:spcPct val="100000"/>
              </a:lnSpc>
              <a:spcBef>
                <a:spcPts val="0"/>
              </a:spcBef>
              <a:spcAft>
                <a:spcPts val="0"/>
              </a:spcAft>
              <a:buSzPts val="3900"/>
              <a:buNone/>
              <a:defRPr sz="5200"/>
            </a:lvl8pPr>
            <a:lvl9pPr lvl="8" rtl="0" algn="ctr">
              <a:lnSpc>
                <a:spcPct val="100000"/>
              </a:lnSpc>
              <a:spcBef>
                <a:spcPts val="0"/>
              </a:spcBef>
              <a:spcAft>
                <a:spcPts val="0"/>
              </a:spcAft>
              <a:buSzPts val="3900"/>
              <a:buNone/>
              <a:defRPr sz="5200"/>
            </a:lvl9pPr>
          </a:lstStyle>
          <a:p/>
        </p:txBody>
      </p:sp>
      <p:sp>
        <p:nvSpPr>
          <p:cNvPr id="125" name="Google Shape;125;p27"/>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rmAutofit/>
          </a:bodyPr>
          <a:lstStyle>
            <a:lvl1pPr lvl="0" rtl="0" algn="ctr">
              <a:lnSpc>
                <a:spcPct val="100000"/>
              </a:lnSpc>
              <a:spcBef>
                <a:spcPts val="0"/>
              </a:spcBef>
              <a:spcAft>
                <a:spcPts val="0"/>
              </a:spcAft>
              <a:buSzPts val="2100"/>
              <a:buNone/>
              <a:defRPr sz="2800"/>
            </a:lvl1pPr>
            <a:lvl2pPr lvl="1" rtl="0" algn="ctr">
              <a:lnSpc>
                <a:spcPct val="100000"/>
              </a:lnSpc>
              <a:spcBef>
                <a:spcPts val="0"/>
              </a:spcBef>
              <a:spcAft>
                <a:spcPts val="0"/>
              </a:spcAft>
              <a:buSzPts val="2100"/>
              <a:buNone/>
              <a:defRPr sz="2800"/>
            </a:lvl2pPr>
            <a:lvl3pPr lvl="2" rtl="0" algn="ctr">
              <a:lnSpc>
                <a:spcPct val="100000"/>
              </a:lnSpc>
              <a:spcBef>
                <a:spcPts val="0"/>
              </a:spcBef>
              <a:spcAft>
                <a:spcPts val="0"/>
              </a:spcAft>
              <a:buSzPts val="2100"/>
              <a:buNone/>
              <a:defRPr sz="2800"/>
            </a:lvl3pPr>
            <a:lvl4pPr lvl="3" rtl="0" algn="ctr">
              <a:lnSpc>
                <a:spcPct val="100000"/>
              </a:lnSpc>
              <a:spcBef>
                <a:spcPts val="0"/>
              </a:spcBef>
              <a:spcAft>
                <a:spcPts val="0"/>
              </a:spcAft>
              <a:buSzPts val="2100"/>
              <a:buNone/>
              <a:defRPr sz="2800"/>
            </a:lvl4pPr>
            <a:lvl5pPr lvl="4" rtl="0" algn="ctr">
              <a:lnSpc>
                <a:spcPct val="100000"/>
              </a:lnSpc>
              <a:spcBef>
                <a:spcPts val="0"/>
              </a:spcBef>
              <a:spcAft>
                <a:spcPts val="0"/>
              </a:spcAft>
              <a:buSzPts val="2100"/>
              <a:buNone/>
              <a:defRPr sz="2800"/>
            </a:lvl5pPr>
            <a:lvl6pPr lvl="5" rtl="0" algn="ctr">
              <a:lnSpc>
                <a:spcPct val="100000"/>
              </a:lnSpc>
              <a:spcBef>
                <a:spcPts val="0"/>
              </a:spcBef>
              <a:spcAft>
                <a:spcPts val="0"/>
              </a:spcAft>
              <a:buSzPts val="2100"/>
              <a:buNone/>
              <a:defRPr sz="2800"/>
            </a:lvl6pPr>
            <a:lvl7pPr lvl="6" rtl="0" algn="ctr">
              <a:lnSpc>
                <a:spcPct val="100000"/>
              </a:lnSpc>
              <a:spcBef>
                <a:spcPts val="0"/>
              </a:spcBef>
              <a:spcAft>
                <a:spcPts val="0"/>
              </a:spcAft>
              <a:buSzPts val="2100"/>
              <a:buNone/>
              <a:defRPr sz="2800"/>
            </a:lvl7pPr>
            <a:lvl8pPr lvl="7" rtl="0" algn="ctr">
              <a:lnSpc>
                <a:spcPct val="100000"/>
              </a:lnSpc>
              <a:spcBef>
                <a:spcPts val="0"/>
              </a:spcBef>
              <a:spcAft>
                <a:spcPts val="0"/>
              </a:spcAft>
              <a:buSzPts val="2100"/>
              <a:buNone/>
              <a:defRPr sz="2800"/>
            </a:lvl8pPr>
            <a:lvl9pPr lvl="8" rtl="0" algn="ctr">
              <a:lnSpc>
                <a:spcPct val="100000"/>
              </a:lnSpc>
              <a:spcBef>
                <a:spcPts val="0"/>
              </a:spcBef>
              <a:spcAft>
                <a:spcPts val="0"/>
              </a:spcAft>
              <a:buSzPts val="2100"/>
              <a:buNone/>
              <a:defRPr sz="2800"/>
            </a:lvl9pPr>
          </a:lstStyle>
          <a:p/>
        </p:txBody>
      </p:sp>
      <p:sp>
        <p:nvSpPr>
          <p:cNvPr id="126" name="Google Shape;126;p27"/>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7" name="Shape 127"/>
        <p:cNvGrpSpPr/>
        <p:nvPr/>
      </p:nvGrpSpPr>
      <p:grpSpPr>
        <a:xfrm>
          <a:off x="0" y="0"/>
          <a:ext cx="0" cy="0"/>
          <a:chOff x="0" y="0"/>
          <a:chExt cx="0" cy="0"/>
        </a:xfrm>
      </p:grpSpPr>
      <p:sp>
        <p:nvSpPr>
          <p:cNvPr id="128" name="Google Shape;128;p28"/>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rm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29" name="Google Shape;129;p28"/>
          <p:cNvSpPr txBox="1"/>
          <p:nvPr>
            <p:ph idx="1" type="body"/>
          </p:nvPr>
        </p:nvSpPr>
        <p:spPr>
          <a:xfrm>
            <a:off x="311700" y="1152475"/>
            <a:ext cx="3999900" cy="3416400"/>
          </a:xfrm>
          <a:prstGeom prst="rect">
            <a:avLst/>
          </a:prstGeom>
          <a:noFill/>
          <a:ln>
            <a:noFill/>
          </a:ln>
        </p:spPr>
        <p:txBody>
          <a:bodyPr anchorCtr="0" anchor="t" bIns="68575" lIns="68575" spcFirstLastPara="1" rIns="68575" wrap="square" tIns="68575">
            <a:normAutofit/>
          </a:bodyPr>
          <a:lstStyle>
            <a:lvl1pPr indent="-298450" lvl="0" marL="457200" rtl="0" algn="l">
              <a:lnSpc>
                <a:spcPct val="115000"/>
              </a:lnSpc>
              <a:spcBef>
                <a:spcPts val="0"/>
              </a:spcBef>
              <a:spcAft>
                <a:spcPts val="0"/>
              </a:spcAft>
              <a:buSzPts val="1100"/>
              <a:buChar char="●"/>
              <a:defRPr sz="1400"/>
            </a:lvl1pPr>
            <a:lvl2pPr indent="-285750" lvl="1" marL="914400" rtl="0" algn="l">
              <a:lnSpc>
                <a:spcPct val="115000"/>
              </a:lnSpc>
              <a:spcBef>
                <a:spcPts val="0"/>
              </a:spcBef>
              <a:spcAft>
                <a:spcPts val="0"/>
              </a:spcAft>
              <a:buSzPts val="900"/>
              <a:buChar char="○"/>
              <a:defRPr sz="1200"/>
            </a:lvl2pPr>
            <a:lvl3pPr indent="-285750" lvl="2" marL="1371600" rtl="0" algn="l">
              <a:lnSpc>
                <a:spcPct val="115000"/>
              </a:lnSpc>
              <a:spcBef>
                <a:spcPts val="0"/>
              </a:spcBef>
              <a:spcAft>
                <a:spcPts val="0"/>
              </a:spcAft>
              <a:buSzPts val="900"/>
              <a:buChar char="■"/>
              <a:defRPr sz="1200"/>
            </a:lvl3pPr>
            <a:lvl4pPr indent="-285750" lvl="3" marL="1828800" rtl="0" algn="l">
              <a:lnSpc>
                <a:spcPct val="115000"/>
              </a:lnSpc>
              <a:spcBef>
                <a:spcPts val="0"/>
              </a:spcBef>
              <a:spcAft>
                <a:spcPts val="0"/>
              </a:spcAft>
              <a:buSzPts val="900"/>
              <a:buChar char="●"/>
              <a:defRPr sz="1200"/>
            </a:lvl4pPr>
            <a:lvl5pPr indent="-285750" lvl="4" marL="2286000" rtl="0" algn="l">
              <a:lnSpc>
                <a:spcPct val="115000"/>
              </a:lnSpc>
              <a:spcBef>
                <a:spcPts val="0"/>
              </a:spcBef>
              <a:spcAft>
                <a:spcPts val="0"/>
              </a:spcAft>
              <a:buSzPts val="900"/>
              <a:buChar char="○"/>
              <a:defRPr sz="1200"/>
            </a:lvl5pPr>
            <a:lvl6pPr indent="-285750" lvl="5" marL="2743200" rtl="0" algn="l">
              <a:lnSpc>
                <a:spcPct val="115000"/>
              </a:lnSpc>
              <a:spcBef>
                <a:spcPts val="0"/>
              </a:spcBef>
              <a:spcAft>
                <a:spcPts val="0"/>
              </a:spcAft>
              <a:buSzPts val="900"/>
              <a:buChar char="■"/>
              <a:defRPr sz="1200"/>
            </a:lvl6pPr>
            <a:lvl7pPr indent="-285750" lvl="6" marL="3200400" rtl="0" algn="l">
              <a:lnSpc>
                <a:spcPct val="115000"/>
              </a:lnSpc>
              <a:spcBef>
                <a:spcPts val="0"/>
              </a:spcBef>
              <a:spcAft>
                <a:spcPts val="0"/>
              </a:spcAft>
              <a:buSzPts val="900"/>
              <a:buChar char="●"/>
              <a:defRPr sz="1200"/>
            </a:lvl7pPr>
            <a:lvl8pPr indent="-285750" lvl="7" marL="3657600" rtl="0" algn="l">
              <a:lnSpc>
                <a:spcPct val="115000"/>
              </a:lnSpc>
              <a:spcBef>
                <a:spcPts val="0"/>
              </a:spcBef>
              <a:spcAft>
                <a:spcPts val="0"/>
              </a:spcAft>
              <a:buSzPts val="900"/>
              <a:buChar char="○"/>
              <a:defRPr sz="1200"/>
            </a:lvl8pPr>
            <a:lvl9pPr indent="-285750" lvl="8" marL="4114800" rtl="0" algn="l">
              <a:lnSpc>
                <a:spcPct val="115000"/>
              </a:lnSpc>
              <a:spcBef>
                <a:spcPts val="0"/>
              </a:spcBef>
              <a:spcAft>
                <a:spcPts val="0"/>
              </a:spcAft>
              <a:buSzPts val="900"/>
              <a:buChar char="■"/>
              <a:defRPr sz="1200"/>
            </a:lvl9pPr>
          </a:lstStyle>
          <a:p/>
        </p:txBody>
      </p:sp>
      <p:sp>
        <p:nvSpPr>
          <p:cNvPr id="130" name="Google Shape;130;p28"/>
          <p:cNvSpPr txBox="1"/>
          <p:nvPr>
            <p:ph idx="2" type="body"/>
          </p:nvPr>
        </p:nvSpPr>
        <p:spPr>
          <a:xfrm>
            <a:off x="4832400" y="1152475"/>
            <a:ext cx="3999900" cy="3416400"/>
          </a:xfrm>
          <a:prstGeom prst="rect">
            <a:avLst/>
          </a:prstGeom>
          <a:noFill/>
          <a:ln>
            <a:noFill/>
          </a:ln>
        </p:spPr>
        <p:txBody>
          <a:bodyPr anchorCtr="0" anchor="t" bIns="68575" lIns="68575" spcFirstLastPara="1" rIns="68575" wrap="square" tIns="68575">
            <a:normAutofit/>
          </a:bodyPr>
          <a:lstStyle>
            <a:lvl1pPr indent="-298450" lvl="0" marL="457200" rtl="0" algn="l">
              <a:lnSpc>
                <a:spcPct val="115000"/>
              </a:lnSpc>
              <a:spcBef>
                <a:spcPts val="0"/>
              </a:spcBef>
              <a:spcAft>
                <a:spcPts val="0"/>
              </a:spcAft>
              <a:buSzPts val="1100"/>
              <a:buChar char="●"/>
              <a:defRPr sz="1400"/>
            </a:lvl1pPr>
            <a:lvl2pPr indent="-285750" lvl="1" marL="914400" rtl="0" algn="l">
              <a:lnSpc>
                <a:spcPct val="115000"/>
              </a:lnSpc>
              <a:spcBef>
                <a:spcPts val="0"/>
              </a:spcBef>
              <a:spcAft>
                <a:spcPts val="0"/>
              </a:spcAft>
              <a:buSzPts val="900"/>
              <a:buChar char="○"/>
              <a:defRPr sz="1200"/>
            </a:lvl2pPr>
            <a:lvl3pPr indent="-285750" lvl="2" marL="1371600" rtl="0" algn="l">
              <a:lnSpc>
                <a:spcPct val="115000"/>
              </a:lnSpc>
              <a:spcBef>
                <a:spcPts val="0"/>
              </a:spcBef>
              <a:spcAft>
                <a:spcPts val="0"/>
              </a:spcAft>
              <a:buSzPts val="900"/>
              <a:buChar char="■"/>
              <a:defRPr sz="1200"/>
            </a:lvl3pPr>
            <a:lvl4pPr indent="-285750" lvl="3" marL="1828800" rtl="0" algn="l">
              <a:lnSpc>
                <a:spcPct val="115000"/>
              </a:lnSpc>
              <a:spcBef>
                <a:spcPts val="0"/>
              </a:spcBef>
              <a:spcAft>
                <a:spcPts val="0"/>
              </a:spcAft>
              <a:buSzPts val="900"/>
              <a:buChar char="●"/>
              <a:defRPr sz="1200"/>
            </a:lvl4pPr>
            <a:lvl5pPr indent="-285750" lvl="4" marL="2286000" rtl="0" algn="l">
              <a:lnSpc>
                <a:spcPct val="115000"/>
              </a:lnSpc>
              <a:spcBef>
                <a:spcPts val="0"/>
              </a:spcBef>
              <a:spcAft>
                <a:spcPts val="0"/>
              </a:spcAft>
              <a:buSzPts val="900"/>
              <a:buChar char="○"/>
              <a:defRPr sz="1200"/>
            </a:lvl5pPr>
            <a:lvl6pPr indent="-285750" lvl="5" marL="2743200" rtl="0" algn="l">
              <a:lnSpc>
                <a:spcPct val="115000"/>
              </a:lnSpc>
              <a:spcBef>
                <a:spcPts val="0"/>
              </a:spcBef>
              <a:spcAft>
                <a:spcPts val="0"/>
              </a:spcAft>
              <a:buSzPts val="900"/>
              <a:buChar char="■"/>
              <a:defRPr sz="1200"/>
            </a:lvl6pPr>
            <a:lvl7pPr indent="-285750" lvl="6" marL="3200400" rtl="0" algn="l">
              <a:lnSpc>
                <a:spcPct val="115000"/>
              </a:lnSpc>
              <a:spcBef>
                <a:spcPts val="0"/>
              </a:spcBef>
              <a:spcAft>
                <a:spcPts val="0"/>
              </a:spcAft>
              <a:buSzPts val="900"/>
              <a:buChar char="●"/>
              <a:defRPr sz="1200"/>
            </a:lvl7pPr>
            <a:lvl8pPr indent="-285750" lvl="7" marL="3657600" rtl="0" algn="l">
              <a:lnSpc>
                <a:spcPct val="115000"/>
              </a:lnSpc>
              <a:spcBef>
                <a:spcPts val="0"/>
              </a:spcBef>
              <a:spcAft>
                <a:spcPts val="0"/>
              </a:spcAft>
              <a:buSzPts val="900"/>
              <a:buChar char="○"/>
              <a:defRPr sz="1200"/>
            </a:lvl8pPr>
            <a:lvl9pPr indent="-285750" lvl="8" marL="4114800" rtl="0" algn="l">
              <a:lnSpc>
                <a:spcPct val="115000"/>
              </a:lnSpc>
              <a:spcBef>
                <a:spcPts val="0"/>
              </a:spcBef>
              <a:spcAft>
                <a:spcPts val="0"/>
              </a:spcAft>
              <a:buSzPts val="900"/>
              <a:buChar char="■"/>
              <a:defRPr sz="1200"/>
            </a:lvl9pPr>
          </a:lstStyle>
          <a:p/>
        </p:txBody>
      </p:sp>
      <p:sp>
        <p:nvSpPr>
          <p:cNvPr id="131" name="Google Shape;131;p28"/>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2" name="Shape 132"/>
        <p:cNvGrpSpPr/>
        <p:nvPr/>
      </p:nvGrpSpPr>
      <p:grpSpPr>
        <a:xfrm>
          <a:off x="0" y="0"/>
          <a:ext cx="0" cy="0"/>
          <a:chOff x="0" y="0"/>
          <a:chExt cx="0" cy="0"/>
        </a:xfrm>
      </p:grpSpPr>
      <p:sp>
        <p:nvSpPr>
          <p:cNvPr id="133" name="Google Shape;133;p29"/>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rm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34" name="Google Shape;134;p29"/>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35" name="Shape 135"/>
        <p:cNvGrpSpPr/>
        <p:nvPr/>
      </p:nvGrpSpPr>
      <p:grpSpPr>
        <a:xfrm>
          <a:off x="0" y="0"/>
          <a:ext cx="0" cy="0"/>
          <a:chOff x="0" y="0"/>
          <a:chExt cx="0" cy="0"/>
        </a:xfrm>
      </p:grpSpPr>
      <p:sp>
        <p:nvSpPr>
          <p:cNvPr id="136" name="Google Shape;136;p30"/>
          <p:cNvSpPr txBox="1"/>
          <p:nvPr>
            <p:ph type="title"/>
          </p:nvPr>
        </p:nvSpPr>
        <p:spPr>
          <a:xfrm>
            <a:off x="311700" y="555600"/>
            <a:ext cx="2808000" cy="755700"/>
          </a:xfrm>
          <a:prstGeom prst="rect">
            <a:avLst/>
          </a:prstGeom>
          <a:noFill/>
          <a:ln>
            <a:noFill/>
          </a:ln>
        </p:spPr>
        <p:txBody>
          <a:bodyPr anchorCtr="0" anchor="b" bIns="68575" lIns="68575" spcFirstLastPara="1" rIns="68575" wrap="square" tIns="68575">
            <a:normAutofit/>
          </a:bodyPr>
          <a:lstStyle>
            <a:lvl1pPr lvl="0" rtl="0" algn="l">
              <a:lnSpc>
                <a:spcPct val="100000"/>
              </a:lnSpc>
              <a:spcBef>
                <a:spcPts val="0"/>
              </a:spcBef>
              <a:spcAft>
                <a:spcPts val="0"/>
              </a:spcAft>
              <a:buSzPts val="1800"/>
              <a:buNone/>
              <a:defRPr sz="2400"/>
            </a:lvl1pPr>
            <a:lvl2pPr lvl="1" rtl="0" algn="l">
              <a:lnSpc>
                <a:spcPct val="100000"/>
              </a:lnSpc>
              <a:spcBef>
                <a:spcPts val="0"/>
              </a:spcBef>
              <a:spcAft>
                <a:spcPts val="0"/>
              </a:spcAft>
              <a:buSzPts val="1800"/>
              <a:buNone/>
              <a:defRPr sz="2400"/>
            </a:lvl2pPr>
            <a:lvl3pPr lvl="2" rtl="0" algn="l">
              <a:lnSpc>
                <a:spcPct val="100000"/>
              </a:lnSpc>
              <a:spcBef>
                <a:spcPts val="0"/>
              </a:spcBef>
              <a:spcAft>
                <a:spcPts val="0"/>
              </a:spcAft>
              <a:buSzPts val="1800"/>
              <a:buNone/>
              <a:defRPr sz="2400"/>
            </a:lvl3pPr>
            <a:lvl4pPr lvl="3" rtl="0" algn="l">
              <a:lnSpc>
                <a:spcPct val="100000"/>
              </a:lnSpc>
              <a:spcBef>
                <a:spcPts val="0"/>
              </a:spcBef>
              <a:spcAft>
                <a:spcPts val="0"/>
              </a:spcAft>
              <a:buSzPts val="1800"/>
              <a:buNone/>
              <a:defRPr sz="2400"/>
            </a:lvl4pPr>
            <a:lvl5pPr lvl="4" rtl="0" algn="l">
              <a:lnSpc>
                <a:spcPct val="100000"/>
              </a:lnSpc>
              <a:spcBef>
                <a:spcPts val="0"/>
              </a:spcBef>
              <a:spcAft>
                <a:spcPts val="0"/>
              </a:spcAft>
              <a:buSzPts val="1800"/>
              <a:buNone/>
              <a:defRPr sz="2400"/>
            </a:lvl5pPr>
            <a:lvl6pPr lvl="5" rtl="0" algn="l">
              <a:lnSpc>
                <a:spcPct val="100000"/>
              </a:lnSpc>
              <a:spcBef>
                <a:spcPts val="0"/>
              </a:spcBef>
              <a:spcAft>
                <a:spcPts val="0"/>
              </a:spcAft>
              <a:buSzPts val="1800"/>
              <a:buNone/>
              <a:defRPr sz="2400"/>
            </a:lvl6pPr>
            <a:lvl7pPr lvl="6" rtl="0" algn="l">
              <a:lnSpc>
                <a:spcPct val="100000"/>
              </a:lnSpc>
              <a:spcBef>
                <a:spcPts val="0"/>
              </a:spcBef>
              <a:spcAft>
                <a:spcPts val="0"/>
              </a:spcAft>
              <a:buSzPts val="1800"/>
              <a:buNone/>
              <a:defRPr sz="2400"/>
            </a:lvl7pPr>
            <a:lvl8pPr lvl="7" rtl="0" algn="l">
              <a:lnSpc>
                <a:spcPct val="100000"/>
              </a:lnSpc>
              <a:spcBef>
                <a:spcPts val="0"/>
              </a:spcBef>
              <a:spcAft>
                <a:spcPts val="0"/>
              </a:spcAft>
              <a:buSzPts val="1800"/>
              <a:buNone/>
              <a:defRPr sz="2400"/>
            </a:lvl8pPr>
            <a:lvl9pPr lvl="8" rtl="0" algn="l">
              <a:lnSpc>
                <a:spcPct val="100000"/>
              </a:lnSpc>
              <a:spcBef>
                <a:spcPts val="0"/>
              </a:spcBef>
              <a:spcAft>
                <a:spcPts val="0"/>
              </a:spcAft>
              <a:buSzPts val="1800"/>
              <a:buNone/>
              <a:defRPr sz="2400"/>
            </a:lvl9pPr>
          </a:lstStyle>
          <a:p/>
        </p:txBody>
      </p:sp>
      <p:sp>
        <p:nvSpPr>
          <p:cNvPr id="137" name="Google Shape;137;p30"/>
          <p:cNvSpPr txBox="1"/>
          <p:nvPr>
            <p:ph idx="1" type="body"/>
          </p:nvPr>
        </p:nvSpPr>
        <p:spPr>
          <a:xfrm>
            <a:off x="311700" y="1389600"/>
            <a:ext cx="2808000" cy="3179400"/>
          </a:xfrm>
          <a:prstGeom prst="rect">
            <a:avLst/>
          </a:prstGeom>
          <a:noFill/>
          <a:ln>
            <a:noFill/>
          </a:ln>
        </p:spPr>
        <p:txBody>
          <a:bodyPr anchorCtr="0" anchor="t" bIns="68575" lIns="68575" spcFirstLastPara="1" rIns="68575" wrap="square" tIns="68575">
            <a:normAutofit/>
          </a:bodyPr>
          <a:lstStyle>
            <a:lvl1pPr indent="-285750" lvl="0" marL="457200" rtl="0" algn="l">
              <a:lnSpc>
                <a:spcPct val="115000"/>
              </a:lnSpc>
              <a:spcBef>
                <a:spcPts val="0"/>
              </a:spcBef>
              <a:spcAft>
                <a:spcPts val="0"/>
              </a:spcAft>
              <a:buSzPts val="900"/>
              <a:buChar char="●"/>
              <a:defRPr sz="1200"/>
            </a:lvl1pPr>
            <a:lvl2pPr indent="-285750" lvl="1" marL="914400" rtl="0" algn="l">
              <a:lnSpc>
                <a:spcPct val="115000"/>
              </a:lnSpc>
              <a:spcBef>
                <a:spcPts val="0"/>
              </a:spcBef>
              <a:spcAft>
                <a:spcPts val="0"/>
              </a:spcAft>
              <a:buSzPts val="900"/>
              <a:buChar char="○"/>
              <a:defRPr sz="1200"/>
            </a:lvl2pPr>
            <a:lvl3pPr indent="-285750" lvl="2" marL="1371600" rtl="0" algn="l">
              <a:lnSpc>
                <a:spcPct val="115000"/>
              </a:lnSpc>
              <a:spcBef>
                <a:spcPts val="0"/>
              </a:spcBef>
              <a:spcAft>
                <a:spcPts val="0"/>
              </a:spcAft>
              <a:buSzPts val="900"/>
              <a:buChar char="■"/>
              <a:defRPr sz="1200"/>
            </a:lvl3pPr>
            <a:lvl4pPr indent="-285750" lvl="3" marL="1828800" rtl="0" algn="l">
              <a:lnSpc>
                <a:spcPct val="115000"/>
              </a:lnSpc>
              <a:spcBef>
                <a:spcPts val="0"/>
              </a:spcBef>
              <a:spcAft>
                <a:spcPts val="0"/>
              </a:spcAft>
              <a:buSzPts val="900"/>
              <a:buChar char="●"/>
              <a:defRPr sz="1200"/>
            </a:lvl4pPr>
            <a:lvl5pPr indent="-285750" lvl="4" marL="2286000" rtl="0" algn="l">
              <a:lnSpc>
                <a:spcPct val="115000"/>
              </a:lnSpc>
              <a:spcBef>
                <a:spcPts val="0"/>
              </a:spcBef>
              <a:spcAft>
                <a:spcPts val="0"/>
              </a:spcAft>
              <a:buSzPts val="900"/>
              <a:buChar char="○"/>
              <a:defRPr sz="1200"/>
            </a:lvl5pPr>
            <a:lvl6pPr indent="-285750" lvl="5" marL="2743200" rtl="0" algn="l">
              <a:lnSpc>
                <a:spcPct val="115000"/>
              </a:lnSpc>
              <a:spcBef>
                <a:spcPts val="0"/>
              </a:spcBef>
              <a:spcAft>
                <a:spcPts val="0"/>
              </a:spcAft>
              <a:buSzPts val="900"/>
              <a:buChar char="■"/>
              <a:defRPr sz="1200"/>
            </a:lvl6pPr>
            <a:lvl7pPr indent="-285750" lvl="6" marL="3200400" rtl="0" algn="l">
              <a:lnSpc>
                <a:spcPct val="115000"/>
              </a:lnSpc>
              <a:spcBef>
                <a:spcPts val="0"/>
              </a:spcBef>
              <a:spcAft>
                <a:spcPts val="0"/>
              </a:spcAft>
              <a:buSzPts val="900"/>
              <a:buChar char="●"/>
              <a:defRPr sz="1200"/>
            </a:lvl7pPr>
            <a:lvl8pPr indent="-285750" lvl="7" marL="3657600" rtl="0" algn="l">
              <a:lnSpc>
                <a:spcPct val="115000"/>
              </a:lnSpc>
              <a:spcBef>
                <a:spcPts val="0"/>
              </a:spcBef>
              <a:spcAft>
                <a:spcPts val="0"/>
              </a:spcAft>
              <a:buSzPts val="900"/>
              <a:buChar char="○"/>
              <a:defRPr sz="1200"/>
            </a:lvl8pPr>
            <a:lvl9pPr indent="-285750" lvl="8" marL="4114800" rtl="0" algn="l">
              <a:lnSpc>
                <a:spcPct val="115000"/>
              </a:lnSpc>
              <a:spcBef>
                <a:spcPts val="0"/>
              </a:spcBef>
              <a:spcAft>
                <a:spcPts val="0"/>
              </a:spcAft>
              <a:buSzPts val="900"/>
              <a:buChar char="■"/>
              <a:defRPr sz="1200"/>
            </a:lvl9pPr>
          </a:lstStyle>
          <a:p/>
        </p:txBody>
      </p:sp>
      <p:sp>
        <p:nvSpPr>
          <p:cNvPr id="138" name="Google Shape;138;p30"/>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39" name="Shape 139"/>
        <p:cNvGrpSpPr/>
        <p:nvPr/>
      </p:nvGrpSpPr>
      <p:grpSpPr>
        <a:xfrm>
          <a:off x="0" y="0"/>
          <a:ext cx="0" cy="0"/>
          <a:chOff x="0" y="0"/>
          <a:chExt cx="0" cy="0"/>
        </a:xfrm>
      </p:grpSpPr>
      <p:sp>
        <p:nvSpPr>
          <p:cNvPr id="140" name="Google Shape;140;p31"/>
          <p:cNvSpPr txBox="1"/>
          <p:nvPr>
            <p:ph type="title"/>
          </p:nvPr>
        </p:nvSpPr>
        <p:spPr>
          <a:xfrm>
            <a:off x="490250" y="450150"/>
            <a:ext cx="6367800" cy="4090800"/>
          </a:xfrm>
          <a:prstGeom prst="rect">
            <a:avLst/>
          </a:prstGeom>
          <a:noFill/>
          <a:ln>
            <a:noFill/>
          </a:ln>
        </p:spPr>
        <p:txBody>
          <a:bodyPr anchorCtr="0" anchor="ctr" bIns="68575" lIns="68575" spcFirstLastPara="1" rIns="68575" wrap="square" tIns="68575">
            <a:normAutofit/>
          </a:bodyPr>
          <a:lstStyle>
            <a:lvl1pPr lvl="0" rtl="0" algn="l">
              <a:lnSpc>
                <a:spcPct val="100000"/>
              </a:lnSpc>
              <a:spcBef>
                <a:spcPts val="0"/>
              </a:spcBef>
              <a:spcAft>
                <a:spcPts val="0"/>
              </a:spcAft>
              <a:buSzPts val="3600"/>
              <a:buNone/>
              <a:defRPr sz="4800"/>
            </a:lvl1pPr>
            <a:lvl2pPr lvl="1" rtl="0" algn="l">
              <a:lnSpc>
                <a:spcPct val="100000"/>
              </a:lnSpc>
              <a:spcBef>
                <a:spcPts val="0"/>
              </a:spcBef>
              <a:spcAft>
                <a:spcPts val="0"/>
              </a:spcAft>
              <a:buSzPts val="3600"/>
              <a:buNone/>
              <a:defRPr sz="4800"/>
            </a:lvl2pPr>
            <a:lvl3pPr lvl="2" rtl="0" algn="l">
              <a:lnSpc>
                <a:spcPct val="100000"/>
              </a:lnSpc>
              <a:spcBef>
                <a:spcPts val="0"/>
              </a:spcBef>
              <a:spcAft>
                <a:spcPts val="0"/>
              </a:spcAft>
              <a:buSzPts val="3600"/>
              <a:buNone/>
              <a:defRPr sz="4800"/>
            </a:lvl3pPr>
            <a:lvl4pPr lvl="3" rtl="0" algn="l">
              <a:lnSpc>
                <a:spcPct val="100000"/>
              </a:lnSpc>
              <a:spcBef>
                <a:spcPts val="0"/>
              </a:spcBef>
              <a:spcAft>
                <a:spcPts val="0"/>
              </a:spcAft>
              <a:buSzPts val="3600"/>
              <a:buNone/>
              <a:defRPr sz="4800"/>
            </a:lvl4pPr>
            <a:lvl5pPr lvl="4" rtl="0" algn="l">
              <a:lnSpc>
                <a:spcPct val="100000"/>
              </a:lnSpc>
              <a:spcBef>
                <a:spcPts val="0"/>
              </a:spcBef>
              <a:spcAft>
                <a:spcPts val="0"/>
              </a:spcAft>
              <a:buSzPts val="3600"/>
              <a:buNone/>
              <a:defRPr sz="4800"/>
            </a:lvl5pPr>
            <a:lvl6pPr lvl="5" rtl="0" algn="l">
              <a:lnSpc>
                <a:spcPct val="100000"/>
              </a:lnSpc>
              <a:spcBef>
                <a:spcPts val="0"/>
              </a:spcBef>
              <a:spcAft>
                <a:spcPts val="0"/>
              </a:spcAft>
              <a:buSzPts val="3600"/>
              <a:buNone/>
              <a:defRPr sz="4800"/>
            </a:lvl6pPr>
            <a:lvl7pPr lvl="6" rtl="0" algn="l">
              <a:lnSpc>
                <a:spcPct val="100000"/>
              </a:lnSpc>
              <a:spcBef>
                <a:spcPts val="0"/>
              </a:spcBef>
              <a:spcAft>
                <a:spcPts val="0"/>
              </a:spcAft>
              <a:buSzPts val="3600"/>
              <a:buNone/>
              <a:defRPr sz="4800"/>
            </a:lvl7pPr>
            <a:lvl8pPr lvl="7" rtl="0" algn="l">
              <a:lnSpc>
                <a:spcPct val="100000"/>
              </a:lnSpc>
              <a:spcBef>
                <a:spcPts val="0"/>
              </a:spcBef>
              <a:spcAft>
                <a:spcPts val="0"/>
              </a:spcAft>
              <a:buSzPts val="3600"/>
              <a:buNone/>
              <a:defRPr sz="4800"/>
            </a:lvl8pPr>
            <a:lvl9pPr lvl="8" rtl="0" algn="l">
              <a:lnSpc>
                <a:spcPct val="100000"/>
              </a:lnSpc>
              <a:spcBef>
                <a:spcPts val="0"/>
              </a:spcBef>
              <a:spcAft>
                <a:spcPts val="0"/>
              </a:spcAft>
              <a:buSzPts val="3600"/>
              <a:buNone/>
              <a:defRPr sz="4800"/>
            </a:lvl9pPr>
          </a:lstStyle>
          <a:p/>
        </p:txBody>
      </p:sp>
      <p:sp>
        <p:nvSpPr>
          <p:cNvPr id="141" name="Google Shape;141;p31"/>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42" name="Shape 142"/>
        <p:cNvGrpSpPr/>
        <p:nvPr/>
      </p:nvGrpSpPr>
      <p:grpSpPr>
        <a:xfrm>
          <a:off x="0" y="0"/>
          <a:ext cx="0" cy="0"/>
          <a:chOff x="0" y="0"/>
          <a:chExt cx="0" cy="0"/>
        </a:xfrm>
      </p:grpSpPr>
      <p:sp>
        <p:nvSpPr>
          <p:cNvPr id="143" name="Google Shape;143;p3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2"/>
          <p:cNvSpPr txBox="1"/>
          <p:nvPr>
            <p:ph type="title"/>
          </p:nvPr>
        </p:nvSpPr>
        <p:spPr>
          <a:xfrm>
            <a:off x="265500" y="1233175"/>
            <a:ext cx="4045200" cy="1482300"/>
          </a:xfrm>
          <a:prstGeom prst="rect">
            <a:avLst/>
          </a:prstGeom>
          <a:noFill/>
          <a:ln>
            <a:noFill/>
          </a:ln>
        </p:spPr>
        <p:txBody>
          <a:bodyPr anchorCtr="0" anchor="b" bIns="68575" lIns="68575" spcFirstLastPara="1" rIns="68575" wrap="square" tIns="68575">
            <a:normAutofit/>
          </a:bodyPr>
          <a:lstStyle>
            <a:lvl1pPr lvl="0" rtl="0" algn="ctr">
              <a:lnSpc>
                <a:spcPct val="100000"/>
              </a:lnSpc>
              <a:spcBef>
                <a:spcPts val="0"/>
              </a:spcBef>
              <a:spcAft>
                <a:spcPts val="0"/>
              </a:spcAft>
              <a:buSzPts val="3200"/>
              <a:buNone/>
              <a:defRPr sz="4200"/>
            </a:lvl1pPr>
            <a:lvl2pPr lvl="1" rtl="0" algn="ctr">
              <a:lnSpc>
                <a:spcPct val="100000"/>
              </a:lnSpc>
              <a:spcBef>
                <a:spcPts val="0"/>
              </a:spcBef>
              <a:spcAft>
                <a:spcPts val="0"/>
              </a:spcAft>
              <a:buSzPts val="3200"/>
              <a:buNone/>
              <a:defRPr sz="4200"/>
            </a:lvl2pPr>
            <a:lvl3pPr lvl="2" rtl="0" algn="ctr">
              <a:lnSpc>
                <a:spcPct val="100000"/>
              </a:lnSpc>
              <a:spcBef>
                <a:spcPts val="0"/>
              </a:spcBef>
              <a:spcAft>
                <a:spcPts val="0"/>
              </a:spcAft>
              <a:buSzPts val="3200"/>
              <a:buNone/>
              <a:defRPr sz="4200"/>
            </a:lvl3pPr>
            <a:lvl4pPr lvl="3" rtl="0" algn="ctr">
              <a:lnSpc>
                <a:spcPct val="100000"/>
              </a:lnSpc>
              <a:spcBef>
                <a:spcPts val="0"/>
              </a:spcBef>
              <a:spcAft>
                <a:spcPts val="0"/>
              </a:spcAft>
              <a:buSzPts val="3200"/>
              <a:buNone/>
              <a:defRPr sz="4200"/>
            </a:lvl4pPr>
            <a:lvl5pPr lvl="4" rtl="0" algn="ctr">
              <a:lnSpc>
                <a:spcPct val="100000"/>
              </a:lnSpc>
              <a:spcBef>
                <a:spcPts val="0"/>
              </a:spcBef>
              <a:spcAft>
                <a:spcPts val="0"/>
              </a:spcAft>
              <a:buSzPts val="3200"/>
              <a:buNone/>
              <a:defRPr sz="4200"/>
            </a:lvl5pPr>
            <a:lvl6pPr lvl="5" rtl="0" algn="ctr">
              <a:lnSpc>
                <a:spcPct val="100000"/>
              </a:lnSpc>
              <a:spcBef>
                <a:spcPts val="0"/>
              </a:spcBef>
              <a:spcAft>
                <a:spcPts val="0"/>
              </a:spcAft>
              <a:buSzPts val="3200"/>
              <a:buNone/>
              <a:defRPr sz="4200"/>
            </a:lvl6pPr>
            <a:lvl7pPr lvl="6" rtl="0" algn="ctr">
              <a:lnSpc>
                <a:spcPct val="100000"/>
              </a:lnSpc>
              <a:spcBef>
                <a:spcPts val="0"/>
              </a:spcBef>
              <a:spcAft>
                <a:spcPts val="0"/>
              </a:spcAft>
              <a:buSzPts val="3200"/>
              <a:buNone/>
              <a:defRPr sz="4200"/>
            </a:lvl7pPr>
            <a:lvl8pPr lvl="7" rtl="0" algn="ctr">
              <a:lnSpc>
                <a:spcPct val="100000"/>
              </a:lnSpc>
              <a:spcBef>
                <a:spcPts val="0"/>
              </a:spcBef>
              <a:spcAft>
                <a:spcPts val="0"/>
              </a:spcAft>
              <a:buSzPts val="3200"/>
              <a:buNone/>
              <a:defRPr sz="4200"/>
            </a:lvl8pPr>
            <a:lvl9pPr lvl="8" rtl="0" algn="ctr">
              <a:lnSpc>
                <a:spcPct val="100000"/>
              </a:lnSpc>
              <a:spcBef>
                <a:spcPts val="0"/>
              </a:spcBef>
              <a:spcAft>
                <a:spcPts val="0"/>
              </a:spcAft>
              <a:buSzPts val="3200"/>
              <a:buNone/>
              <a:defRPr sz="4200"/>
            </a:lvl9pPr>
          </a:lstStyle>
          <a:p/>
        </p:txBody>
      </p:sp>
      <p:sp>
        <p:nvSpPr>
          <p:cNvPr id="145" name="Google Shape;145;p32"/>
          <p:cNvSpPr txBox="1"/>
          <p:nvPr>
            <p:ph idx="1" type="subTitle"/>
          </p:nvPr>
        </p:nvSpPr>
        <p:spPr>
          <a:xfrm>
            <a:off x="265500" y="2803075"/>
            <a:ext cx="4045200" cy="1235100"/>
          </a:xfrm>
          <a:prstGeom prst="rect">
            <a:avLst/>
          </a:prstGeom>
          <a:noFill/>
          <a:ln>
            <a:noFill/>
          </a:ln>
        </p:spPr>
        <p:txBody>
          <a:bodyPr anchorCtr="0" anchor="t" bIns="68575" lIns="68575" spcFirstLastPara="1" rIns="68575" wrap="square" tIns="68575">
            <a:normAutofit/>
          </a:bodyPr>
          <a:lstStyle>
            <a:lvl1pPr lvl="0" rtl="0" algn="ctr">
              <a:lnSpc>
                <a:spcPct val="100000"/>
              </a:lnSpc>
              <a:spcBef>
                <a:spcPts val="0"/>
              </a:spcBef>
              <a:spcAft>
                <a:spcPts val="0"/>
              </a:spcAft>
              <a:buSzPts val="1600"/>
              <a:buNone/>
              <a:defRPr sz="2100"/>
            </a:lvl1pPr>
            <a:lvl2pPr lvl="1" rtl="0" algn="ctr">
              <a:lnSpc>
                <a:spcPct val="100000"/>
              </a:lnSpc>
              <a:spcBef>
                <a:spcPts val="0"/>
              </a:spcBef>
              <a:spcAft>
                <a:spcPts val="0"/>
              </a:spcAft>
              <a:buSzPts val="1600"/>
              <a:buNone/>
              <a:defRPr sz="2100"/>
            </a:lvl2pPr>
            <a:lvl3pPr lvl="2" rtl="0" algn="ctr">
              <a:lnSpc>
                <a:spcPct val="100000"/>
              </a:lnSpc>
              <a:spcBef>
                <a:spcPts val="0"/>
              </a:spcBef>
              <a:spcAft>
                <a:spcPts val="0"/>
              </a:spcAft>
              <a:buSzPts val="1600"/>
              <a:buNone/>
              <a:defRPr sz="2100"/>
            </a:lvl3pPr>
            <a:lvl4pPr lvl="3" rtl="0" algn="ctr">
              <a:lnSpc>
                <a:spcPct val="100000"/>
              </a:lnSpc>
              <a:spcBef>
                <a:spcPts val="0"/>
              </a:spcBef>
              <a:spcAft>
                <a:spcPts val="0"/>
              </a:spcAft>
              <a:buSzPts val="1600"/>
              <a:buNone/>
              <a:defRPr sz="2100"/>
            </a:lvl4pPr>
            <a:lvl5pPr lvl="4" rtl="0" algn="ctr">
              <a:lnSpc>
                <a:spcPct val="100000"/>
              </a:lnSpc>
              <a:spcBef>
                <a:spcPts val="0"/>
              </a:spcBef>
              <a:spcAft>
                <a:spcPts val="0"/>
              </a:spcAft>
              <a:buSzPts val="1600"/>
              <a:buNone/>
              <a:defRPr sz="2100"/>
            </a:lvl5pPr>
            <a:lvl6pPr lvl="5" rtl="0" algn="ctr">
              <a:lnSpc>
                <a:spcPct val="100000"/>
              </a:lnSpc>
              <a:spcBef>
                <a:spcPts val="0"/>
              </a:spcBef>
              <a:spcAft>
                <a:spcPts val="0"/>
              </a:spcAft>
              <a:buSzPts val="1600"/>
              <a:buNone/>
              <a:defRPr sz="2100"/>
            </a:lvl6pPr>
            <a:lvl7pPr lvl="6" rtl="0" algn="ctr">
              <a:lnSpc>
                <a:spcPct val="100000"/>
              </a:lnSpc>
              <a:spcBef>
                <a:spcPts val="0"/>
              </a:spcBef>
              <a:spcAft>
                <a:spcPts val="0"/>
              </a:spcAft>
              <a:buSzPts val="1600"/>
              <a:buNone/>
              <a:defRPr sz="2100"/>
            </a:lvl7pPr>
            <a:lvl8pPr lvl="7" rtl="0" algn="ctr">
              <a:lnSpc>
                <a:spcPct val="100000"/>
              </a:lnSpc>
              <a:spcBef>
                <a:spcPts val="0"/>
              </a:spcBef>
              <a:spcAft>
                <a:spcPts val="0"/>
              </a:spcAft>
              <a:buSzPts val="1600"/>
              <a:buNone/>
              <a:defRPr sz="2100"/>
            </a:lvl8pPr>
            <a:lvl9pPr lvl="8" rtl="0" algn="ctr">
              <a:lnSpc>
                <a:spcPct val="100000"/>
              </a:lnSpc>
              <a:spcBef>
                <a:spcPts val="0"/>
              </a:spcBef>
              <a:spcAft>
                <a:spcPts val="0"/>
              </a:spcAft>
              <a:buSzPts val="1600"/>
              <a:buNone/>
              <a:defRPr sz="2100"/>
            </a:lvl9pPr>
          </a:lstStyle>
          <a:p/>
        </p:txBody>
      </p:sp>
      <p:sp>
        <p:nvSpPr>
          <p:cNvPr id="146" name="Google Shape;146;p32"/>
          <p:cNvSpPr txBox="1"/>
          <p:nvPr>
            <p:ph idx="2" type="body"/>
          </p:nvPr>
        </p:nvSpPr>
        <p:spPr>
          <a:xfrm>
            <a:off x="4939500" y="724075"/>
            <a:ext cx="3837000" cy="3695100"/>
          </a:xfrm>
          <a:prstGeom prst="rect">
            <a:avLst/>
          </a:prstGeom>
          <a:noFill/>
          <a:ln>
            <a:noFill/>
          </a:ln>
        </p:spPr>
        <p:txBody>
          <a:bodyPr anchorCtr="0" anchor="ctr" bIns="68575" lIns="68575" spcFirstLastPara="1" rIns="68575" wrap="square" tIns="68575">
            <a:normAutofit/>
          </a:bodyPr>
          <a:lstStyle>
            <a:lvl1pPr indent="-317500" lvl="0" marL="457200" rtl="0" algn="l">
              <a:lnSpc>
                <a:spcPct val="115000"/>
              </a:lnSpc>
              <a:spcBef>
                <a:spcPts val="0"/>
              </a:spcBef>
              <a:spcAft>
                <a:spcPts val="0"/>
              </a:spcAft>
              <a:buSzPts val="14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47" name="Google Shape;147;p32"/>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48" name="Shape 148"/>
        <p:cNvGrpSpPr/>
        <p:nvPr/>
      </p:nvGrpSpPr>
      <p:grpSpPr>
        <a:xfrm>
          <a:off x="0" y="0"/>
          <a:ext cx="0" cy="0"/>
          <a:chOff x="0" y="0"/>
          <a:chExt cx="0" cy="0"/>
        </a:xfrm>
      </p:grpSpPr>
      <p:sp>
        <p:nvSpPr>
          <p:cNvPr id="149" name="Google Shape;149;p33"/>
          <p:cNvSpPr txBox="1"/>
          <p:nvPr>
            <p:ph idx="1" type="body"/>
          </p:nvPr>
        </p:nvSpPr>
        <p:spPr>
          <a:xfrm>
            <a:off x="311700" y="4230575"/>
            <a:ext cx="5998800" cy="605100"/>
          </a:xfrm>
          <a:prstGeom prst="rect">
            <a:avLst/>
          </a:prstGeom>
          <a:noFill/>
          <a:ln>
            <a:noFill/>
          </a:ln>
        </p:spPr>
        <p:txBody>
          <a:bodyPr anchorCtr="0" anchor="ctr" bIns="68575" lIns="68575" spcFirstLastPara="1" rIns="68575" wrap="square" tIns="68575">
            <a:normAutofit/>
          </a:bodyPr>
          <a:lstStyle>
            <a:lvl1pPr indent="-228600" lvl="0" marL="457200" rtl="0" algn="l">
              <a:lnSpc>
                <a:spcPct val="100000"/>
              </a:lnSpc>
              <a:spcBef>
                <a:spcPts val="0"/>
              </a:spcBef>
              <a:spcAft>
                <a:spcPts val="0"/>
              </a:spcAft>
              <a:buSzPts val="1400"/>
              <a:buNone/>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50" name="Google Shape;150;p33"/>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51" name="Shape 151"/>
        <p:cNvGrpSpPr/>
        <p:nvPr/>
      </p:nvGrpSpPr>
      <p:grpSpPr>
        <a:xfrm>
          <a:off x="0" y="0"/>
          <a:ext cx="0" cy="0"/>
          <a:chOff x="0" y="0"/>
          <a:chExt cx="0" cy="0"/>
        </a:xfrm>
      </p:grpSpPr>
      <p:sp>
        <p:nvSpPr>
          <p:cNvPr id="152" name="Google Shape;152;p34"/>
          <p:cNvSpPr txBox="1"/>
          <p:nvPr>
            <p:ph type="title"/>
          </p:nvPr>
        </p:nvSpPr>
        <p:spPr>
          <a:xfrm>
            <a:off x="311700" y="1106125"/>
            <a:ext cx="8520600" cy="1963500"/>
          </a:xfrm>
          <a:prstGeom prst="rect">
            <a:avLst/>
          </a:prstGeom>
          <a:noFill/>
          <a:ln>
            <a:noFill/>
          </a:ln>
        </p:spPr>
        <p:txBody>
          <a:bodyPr anchorCtr="0" anchor="b" bIns="68575" lIns="68575" spcFirstLastPara="1" rIns="68575" wrap="square" tIns="68575">
            <a:normAutofit/>
          </a:bodyPr>
          <a:lstStyle>
            <a:lvl1pPr lvl="0" rtl="0" algn="ctr">
              <a:lnSpc>
                <a:spcPct val="100000"/>
              </a:lnSpc>
              <a:spcBef>
                <a:spcPts val="0"/>
              </a:spcBef>
              <a:spcAft>
                <a:spcPts val="0"/>
              </a:spcAft>
              <a:buSzPts val="9000"/>
              <a:buNone/>
              <a:defRPr sz="12000"/>
            </a:lvl1pPr>
            <a:lvl2pPr lvl="1" rtl="0" algn="ctr">
              <a:lnSpc>
                <a:spcPct val="100000"/>
              </a:lnSpc>
              <a:spcBef>
                <a:spcPts val="0"/>
              </a:spcBef>
              <a:spcAft>
                <a:spcPts val="0"/>
              </a:spcAft>
              <a:buSzPts val="9000"/>
              <a:buNone/>
              <a:defRPr sz="12000"/>
            </a:lvl2pPr>
            <a:lvl3pPr lvl="2" rtl="0" algn="ctr">
              <a:lnSpc>
                <a:spcPct val="100000"/>
              </a:lnSpc>
              <a:spcBef>
                <a:spcPts val="0"/>
              </a:spcBef>
              <a:spcAft>
                <a:spcPts val="0"/>
              </a:spcAft>
              <a:buSzPts val="9000"/>
              <a:buNone/>
              <a:defRPr sz="12000"/>
            </a:lvl3pPr>
            <a:lvl4pPr lvl="3" rtl="0" algn="ctr">
              <a:lnSpc>
                <a:spcPct val="100000"/>
              </a:lnSpc>
              <a:spcBef>
                <a:spcPts val="0"/>
              </a:spcBef>
              <a:spcAft>
                <a:spcPts val="0"/>
              </a:spcAft>
              <a:buSzPts val="9000"/>
              <a:buNone/>
              <a:defRPr sz="12000"/>
            </a:lvl4pPr>
            <a:lvl5pPr lvl="4" rtl="0" algn="ctr">
              <a:lnSpc>
                <a:spcPct val="100000"/>
              </a:lnSpc>
              <a:spcBef>
                <a:spcPts val="0"/>
              </a:spcBef>
              <a:spcAft>
                <a:spcPts val="0"/>
              </a:spcAft>
              <a:buSzPts val="9000"/>
              <a:buNone/>
              <a:defRPr sz="12000"/>
            </a:lvl5pPr>
            <a:lvl6pPr lvl="5" rtl="0" algn="ctr">
              <a:lnSpc>
                <a:spcPct val="100000"/>
              </a:lnSpc>
              <a:spcBef>
                <a:spcPts val="0"/>
              </a:spcBef>
              <a:spcAft>
                <a:spcPts val="0"/>
              </a:spcAft>
              <a:buSzPts val="9000"/>
              <a:buNone/>
              <a:defRPr sz="12000"/>
            </a:lvl6pPr>
            <a:lvl7pPr lvl="6" rtl="0" algn="ctr">
              <a:lnSpc>
                <a:spcPct val="100000"/>
              </a:lnSpc>
              <a:spcBef>
                <a:spcPts val="0"/>
              </a:spcBef>
              <a:spcAft>
                <a:spcPts val="0"/>
              </a:spcAft>
              <a:buSzPts val="9000"/>
              <a:buNone/>
              <a:defRPr sz="12000"/>
            </a:lvl7pPr>
            <a:lvl8pPr lvl="7" rtl="0" algn="ctr">
              <a:lnSpc>
                <a:spcPct val="100000"/>
              </a:lnSpc>
              <a:spcBef>
                <a:spcPts val="0"/>
              </a:spcBef>
              <a:spcAft>
                <a:spcPts val="0"/>
              </a:spcAft>
              <a:buSzPts val="9000"/>
              <a:buNone/>
              <a:defRPr sz="12000"/>
            </a:lvl8pPr>
            <a:lvl9pPr lvl="8" rtl="0" algn="ctr">
              <a:lnSpc>
                <a:spcPct val="100000"/>
              </a:lnSpc>
              <a:spcBef>
                <a:spcPts val="0"/>
              </a:spcBef>
              <a:spcAft>
                <a:spcPts val="0"/>
              </a:spcAft>
              <a:buSzPts val="9000"/>
              <a:buNone/>
              <a:defRPr sz="12000"/>
            </a:lvl9pPr>
          </a:lstStyle>
          <a:p/>
        </p:txBody>
      </p:sp>
      <p:sp>
        <p:nvSpPr>
          <p:cNvPr id="153" name="Google Shape;153;p34"/>
          <p:cNvSpPr txBox="1"/>
          <p:nvPr>
            <p:ph idx="1" type="body"/>
          </p:nvPr>
        </p:nvSpPr>
        <p:spPr>
          <a:xfrm>
            <a:off x="311700" y="3152225"/>
            <a:ext cx="8520600" cy="1300800"/>
          </a:xfrm>
          <a:prstGeom prst="rect">
            <a:avLst/>
          </a:prstGeom>
          <a:noFill/>
          <a:ln>
            <a:noFill/>
          </a:ln>
        </p:spPr>
        <p:txBody>
          <a:bodyPr anchorCtr="0" anchor="t" bIns="68575" lIns="68575" spcFirstLastPara="1" rIns="68575" wrap="square" tIns="68575">
            <a:normAutofit/>
          </a:bodyPr>
          <a:lstStyle>
            <a:lvl1pPr indent="-317500" lvl="0" marL="457200" rtl="0" algn="ctr">
              <a:lnSpc>
                <a:spcPct val="115000"/>
              </a:lnSpc>
              <a:spcBef>
                <a:spcPts val="0"/>
              </a:spcBef>
              <a:spcAft>
                <a:spcPts val="0"/>
              </a:spcAft>
              <a:buSzPts val="1400"/>
              <a:buChar char="●"/>
              <a:defRPr/>
            </a:lvl1pPr>
            <a:lvl2pPr indent="-298450" lvl="1" marL="914400" rtl="0" algn="ctr">
              <a:lnSpc>
                <a:spcPct val="115000"/>
              </a:lnSpc>
              <a:spcBef>
                <a:spcPts val="0"/>
              </a:spcBef>
              <a:spcAft>
                <a:spcPts val="0"/>
              </a:spcAft>
              <a:buSzPts val="1100"/>
              <a:buChar char="○"/>
              <a:defRPr/>
            </a:lvl2pPr>
            <a:lvl3pPr indent="-298450" lvl="2" marL="1371600" rtl="0" algn="ctr">
              <a:lnSpc>
                <a:spcPct val="115000"/>
              </a:lnSpc>
              <a:spcBef>
                <a:spcPts val="0"/>
              </a:spcBef>
              <a:spcAft>
                <a:spcPts val="0"/>
              </a:spcAft>
              <a:buSzPts val="1100"/>
              <a:buChar char="■"/>
              <a:defRPr/>
            </a:lvl3pPr>
            <a:lvl4pPr indent="-298450" lvl="3" marL="1828800" rtl="0" algn="ctr">
              <a:lnSpc>
                <a:spcPct val="115000"/>
              </a:lnSpc>
              <a:spcBef>
                <a:spcPts val="0"/>
              </a:spcBef>
              <a:spcAft>
                <a:spcPts val="0"/>
              </a:spcAft>
              <a:buSzPts val="1100"/>
              <a:buChar char="●"/>
              <a:defRPr/>
            </a:lvl4pPr>
            <a:lvl5pPr indent="-298450" lvl="4" marL="2286000" rtl="0" algn="ctr">
              <a:lnSpc>
                <a:spcPct val="115000"/>
              </a:lnSpc>
              <a:spcBef>
                <a:spcPts val="0"/>
              </a:spcBef>
              <a:spcAft>
                <a:spcPts val="0"/>
              </a:spcAft>
              <a:buSzPts val="1100"/>
              <a:buChar char="○"/>
              <a:defRPr/>
            </a:lvl5pPr>
            <a:lvl6pPr indent="-298450" lvl="5" marL="2743200" rtl="0" algn="ctr">
              <a:lnSpc>
                <a:spcPct val="115000"/>
              </a:lnSpc>
              <a:spcBef>
                <a:spcPts val="0"/>
              </a:spcBef>
              <a:spcAft>
                <a:spcPts val="0"/>
              </a:spcAft>
              <a:buSzPts val="1100"/>
              <a:buChar char="■"/>
              <a:defRPr/>
            </a:lvl6pPr>
            <a:lvl7pPr indent="-298450" lvl="6" marL="3200400" rtl="0" algn="ctr">
              <a:lnSpc>
                <a:spcPct val="115000"/>
              </a:lnSpc>
              <a:spcBef>
                <a:spcPts val="0"/>
              </a:spcBef>
              <a:spcAft>
                <a:spcPts val="0"/>
              </a:spcAft>
              <a:buSzPts val="1100"/>
              <a:buChar char="●"/>
              <a:defRPr/>
            </a:lvl7pPr>
            <a:lvl8pPr indent="-298450" lvl="7" marL="3657600" rtl="0" algn="ctr">
              <a:lnSpc>
                <a:spcPct val="115000"/>
              </a:lnSpc>
              <a:spcBef>
                <a:spcPts val="0"/>
              </a:spcBef>
              <a:spcAft>
                <a:spcPts val="0"/>
              </a:spcAft>
              <a:buSzPts val="1100"/>
              <a:buChar char="○"/>
              <a:defRPr/>
            </a:lvl8pPr>
            <a:lvl9pPr indent="-298450" lvl="8" marL="4114800" rtl="0" algn="ctr">
              <a:lnSpc>
                <a:spcPct val="115000"/>
              </a:lnSpc>
              <a:spcBef>
                <a:spcPts val="0"/>
              </a:spcBef>
              <a:spcAft>
                <a:spcPts val="0"/>
              </a:spcAft>
              <a:buSzPts val="1100"/>
              <a:buChar char="■"/>
              <a:defRPr/>
            </a:lvl9pPr>
          </a:lstStyle>
          <a:p/>
        </p:txBody>
      </p:sp>
      <p:sp>
        <p:nvSpPr>
          <p:cNvPr id="154" name="Google Shape;154;p34"/>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9" name="Shape 159"/>
        <p:cNvGrpSpPr/>
        <p:nvPr/>
      </p:nvGrpSpPr>
      <p:grpSpPr>
        <a:xfrm>
          <a:off x="0" y="0"/>
          <a:ext cx="0" cy="0"/>
          <a:chOff x="0" y="0"/>
          <a:chExt cx="0" cy="0"/>
        </a:xfrm>
      </p:grpSpPr>
      <p:sp>
        <p:nvSpPr>
          <p:cNvPr id="160" name="Google Shape;160;p36"/>
          <p:cNvSpPr txBox="1"/>
          <p:nvPr>
            <p:ph type="ctrTitle"/>
          </p:nvPr>
        </p:nvSpPr>
        <p:spPr>
          <a:xfrm>
            <a:off x="311708" y="744575"/>
            <a:ext cx="8520600" cy="2052600"/>
          </a:xfrm>
          <a:prstGeom prst="rect">
            <a:avLst/>
          </a:prstGeom>
          <a:noFill/>
          <a:ln>
            <a:noFill/>
          </a:ln>
        </p:spPr>
        <p:txBody>
          <a:bodyPr anchorCtr="0" anchor="b" bIns="68575" lIns="68575" spcFirstLastPara="1" rIns="68575" wrap="square" tIns="68575">
            <a:normAutofit/>
          </a:bodyPr>
          <a:lstStyle>
            <a:lvl1pPr lvl="0" rtl="0" algn="ctr">
              <a:lnSpc>
                <a:spcPct val="100000"/>
              </a:lnSpc>
              <a:spcBef>
                <a:spcPts val="0"/>
              </a:spcBef>
              <a:spcAft>
                <a:spcPts val="0"/>
              </a:spcAft>
              <a:buSzPts val="3900"/>
              <a:buNone/>
              <a:defRPr sz="5200"/>
            </a:lvl1pPr>
            <a:lvl2pPr lvl="1" rtl="0" algn="ctr">
              <a:lnSpc>
                <a:spcPct val="100000"/>
              </a:lnSpc>
              <a:spcBef>
                <a:spcPts val="0"/>
              </a:spcBef>
              <a:spcAft>
                <a:spcPts val="0"/>
              </a:spcAft>
              <a:buSzPts val="3900"/>
              <a:buNone/>
              <a:defRPr sz="5200"/>
            </a:lvl2pPr>
            <a:lvl3pPr lvl="2" rtl="0" algn="ctr">
              <a:lnSpc>
                <a:spcPct val="100000"/>
              </a:lnSpc>
              <a:spcBef>
                <a:spcPts val="0"/>
              </a:spcBef>
              <a:spcAft>
                <a:spcPts val="0"/>
              </a:spcAft>
              <a:buSzPts val="3900"/>
              <a:buNone/>
              <a:defRPr sz="5200"/>
            </a:lvl3pPr>
            <a:lvl4pPr lvl="3" rtl="0" algn="ctr">
              <a:lnSpc>
                <a:spcPct val="100000"/>
              </a:lnSpc>
              <a:spcBef>
                <a:spcPts val="0"/>
              </a:spcBef>
              <a:spcAft>
                <a:spcPts val="0"/>
              </a:spcAft>
              <a:buSzPts val="3900"/>
              <a:buNone/>
              <a:defRPr sz="5200"/>
            </a:lvl4pPr>
            <a:lvl5pPr lvl="4" rtl="0" algn="ctr">
              <a:lnSpc>
                <a:spcPct val="100000"/>
              </a:lnSpc>
              <a:spcBef>
                <a:spcPts val="0"/>
              </a:spcBef>
              <a:spcAft>
                <a:spcPts val="0"/>
              </a:spcAft>
              <a:buSzPts val="3900"/>
              <a:buNone/>
              <a:defRPr sz="5200"/>
            </a:lvl5pPr>
            <a:lvl6pPr lvl="5" rtl="0" algn="ctr">
              <a:lnSpc>
                <a:spcPct val="100000"/>
              </a:lnSpc>
              <a:spcBef>
                <a:spcPts val="0"/>
              </a:spcBef>
              <a:spcAft>
                <a:spcPts val="0"/>
              </a:spcAft>
              <a:buSzPts val="3900"/>
              <a:buNone/>
              <a:defRPr sz="5200"/>
            </a:lvl6pPr>
            <a:lvl7pPr lvl="6" rtl="0" algn="ctr">
              <a:lnSpc>
                <a:spcPct val="100000"/>
              </a:lnSpc>
              <a:spcBef>
                <a:spcPts val="0"/>
              </a:spcBef>
              <a:spcAft>
                <a:spcPts val="0"/>
              </a:spcAft>
              <a:buSzPts val="3900"/>
              <a:buNone/>
              <a:defRPr sz="5200"/>
            </a:lvl7pPr>
            <a:lvl8pPr lvl="7" rtl="0" algn="ctr">
              <a:lnSpc>
                <a:spcPct val="100000"/>
              </a:lnSpc>
              <a:spcBef>
                <a:spcPts val="0"/>
              </a:spcBef>
              <a:spcAft>
                <a:spcPts val="0"/>
              </a:spcAft>
              <a:buSzPts val="3900"/>
              <a:buNone/>
              <a:defRPr sz="5200"/>
            </a:lvl8pPr>
            <a:lvl9pPr lvl="8" rtl="0" algn="ctr">
              <a:lnSpc>
                <a:spcPct val="100000"/>
              </a:lnSpc>
              <a:spcBef>
                <a:spcPts val="0"/>
              </a:spcBef>
              <a:spcAft>
                <a:spcPts val="0"/>
              </a:spcAft>
              <a:buSzPts val="3900"/>
              <a:buNone/>
              <a:defRPr sz="5200"/>
            </a:lvl9pPr>
          </a:lstStyle>
          <a:p/>
        </p:txBody>
      </p:sp>
      <p:sp>
        <p:nvSpPr>
          <p:cNvPr id="161" name="Google Shape;161;p36"/>
          <p:cNvSpPr txBox="1"/>
          <p:nvPr>
            <p:ph idx="1" type="subTitle"/>
          </p:nvPr>
        </p:nvSpPr>
        <p:spPr>
          <a:xfrm>
            <a:off x="311700" y="2834125"/>
            <a:ext cx="8520600" cy="792600"/>
          </a:xfrm>
          <a:prstGeom prst="rect">
            <a:avLst/>
          </a:prstGeom>
          <a:noFill/>
          <a:ln>
            <a:noFill/>
          </a:ln>
        </p:spPr>
        <p:txBody>
          <a:bodyPr anchorCtr="0" anchor="t" bIns="68575" lIns="68575" spcFirstLastPara="1" rIns="68575" wrap="square" tIns="68575">
            <a:normAutofit/>
          </a:bodyPr>
          <a:lstStyle>
            <a:lvl1pPr lvl="0" rtl="0" algn="ctr">
              <a:lnSpc>
                <a:spcPct val="100000"/>
              </a:lnSpc>
              <a:spcBef>
                <a:spcPts val="0"/>
              </a:spcBef>
              <a:spcAft>
                <a:spcPts val="0"/>
              </a:spcAft>
              <a:buSzPts val="2100"/>
              <a:buNone/>
              <a:defRPr sz="2800"/>
            </a:lvl1pPr>
            <a:lvl2pPr lvl="1" rtl="0" algn="ctr">
              <a:lnSpc>
                <a:spcPct val="100000"/>
              </a:lnSpc>
              <a:spcBef>
                <a:spcPts val="0"/>
              </a:spcBef>
              <a:spcAft>
                <a:spcPts val="0"/>
              </a:spcAft>
              <a:buSzPts val="2100"/>
              <a:buNone/>
              <a:defRPr sz="2800"/>
            </a:lvl2pPr>
            <a:lvl3pPr lvl="2" rtl="0" algn="ctr">
              <a:lnSpc>
                <a:spcPct val="100000"/>
              </a:lnSpc>
              <a:spcBef>
                <a:spcPts val="0"/>
              </a:spcBef>
              <a:spcAft>
                <a:spcPts val="0"/>
              </a:spcAft>
              <a:buSzPts val="2100"/>
              <a:buNone/>
              <a:defRPr sz="2800"/>
            </a:lvl3pPr>
            <a:lvl4pPr lvl="3" rtl="0" algn="ctr">
              <a:lnSpc>
                <a:spcPct val="100000"/>
              </a:lnSpc>
              <a:spcBef>
                <a:spcPts val="0"/>
              </a:spcBef>
              <a:spcAft>
                <a:spcPts val="0"/>
              </a:spcAft>
              <a:buSzPts val="2100"/>
              <a:buNone/>
              <a:defRPr sz="2800"/>
            </a:lvl4pPr>
            <a:lvl5pPr lvl="4" rtl="0" algn="ctr">
              <a:lnSpc>
                <a:spcPct val="100000"/>
              </a:lnSpc>
              <a:spcBef>
                <a:spcPts val="0"/>
              </a:spcBef>
              <a:spcAft>
                <a:spcPts val="0"/>
              </a:spcAft>
              <a:buSzPts val="2100"/>
              <a:buNone/>
              <a:defRPr sz="2800"/>
            </a:lvl5pPr>
            <a:lvl6pPr lvl="5" rtl="0" algn="ctr">
              <a:lnSpc>
                <a:spcPct val="100000"/>
              </a:lnSpc>
              <a:spcBef>
                <a:spcPts val="0"/>
              </a:spcBef>
              <a:spcAft>
                <a:spcPts val="0"/>
              </a:spcAft>
              <a:buSzPts val="2100"/>
              <a:buNone/>
              <a:defRPr sz="2800"/>
            </a:lvl6pPr>
            <a:lvl7pPr lvl="6" rtl="0" algn="ctr">
              <a:lnSpc>
                <a:spcPct val="100000"/>
              </a:lnSpc>
              <a:spcBef>
                <a:spcPts val="0"/>
              </a:spcBef>
              <a:spcAft>
                <a:spcPts val="0"/>
              </a:spcAft>
              <a:buSzPts val="2100"/>
              <a:buNone/>
              <a:defRPr sz="2800"/>
            </a:lvl7pPr>
            <a:lvl8pPr lvl="7" rtl="0" algn="ctr">
              <a:lnSpc>
                <a:spcPct val="100000"/>
              </a:lnSpc>
              <a:spcBef>
                <a:spcPts val="0"/>
              </a:spcBef>
              <a:spcAft>
                <a:spcPts val="0"/>
              </a:spcAft>
              <a:buSzPts val="2100"/>
              <a:buNone/>
              <a:defRPr sz="2800"/>
            </a:lvl8pPr>
            <a:lvl9pPr lvl="8" rtl="0" algn="ctr">
              <a:lnSpc>
                <a:spcPct val="100000"/>
              </a:lnSpc>
              <a:spcBef>
                <a:spcPts val="0"/>
              </a:spcBef>
              <a:spcAft>
                <a:spcPts val="0"/>
              </a:spcAft>
              <a:buSzPts val="2100"/>
              <a:buNone/>
              <a:defRPr sz="2800"/>
            </a:lvl9pPr>
          </a:lstStyle>
          <a:p/>
        </p:txBody>
      </p:sp>
      <p:sp>
        <p:nvSpPr>
          <p:cNvPr id="162" name="Google Shape;162;p36"/>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hite">
  <p:cSld name="Title White">
    <p:bg>
      <p:bgPr>
        <a:solidFill>
          <a:schemeClr val="lt1"/>
        </a:solidFill>
      </p:bgPr>
    </p:bg>
    <p:spTree>
      <p:nvGrpSpPr>
        <p:cNvPr id="163" name="Shape 163"/>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4" name="Shape 164"/>
        <p:cNvGrpSpPr/>
        <p:nvPr/>
      </p:nvGrpSpPr>
      <p:grpSpPr>
        <a:xfrm>
          <a:off x="0" y="0"/>
          <a:ext cx="0" cy="0"/>
          <a:chOff x="0" y="0"/>
          <a:chExt cx="0" cy="0"/>
        </a:xfrm>
      </p:grpSpPr>
      <p:sp>
        <p:nvSpPr>
          <p:cNvPr id="165" name="Google Shape;165;p38"/>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rm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66" name="Google Shape;166;p38"/>
          <p:cNvSpPr txBox="1"/>
          <p:nvPr>
            <p:ph idx="1" type="body"/>
          </p:nvPr>
        </p:nvSpPr>
        <p:spPr>
          <a:xfrm>
            <a:off x="311700" y="1152475"/>
            <a:ext cx="3999900" cy="3416400"/>
          </a:xfrm>
          <a:prstGeom prst="rect">
            <a:avLst/>
          </a:prstGeom>
          <a:noFill/>
          <a:ln>
            <a:noFill/>
          </a:ln>
        </p:spPr>
        <p:txBody>
          <a:bodyPr anchorCtr="0" anchor="t" bIns="68575" lIns="68575" spcFirstLastPara="1" rIns="68575" wrap="square" tIns="68575">
            <a:normAutofit/>
          </a:bodyPr>
          <a:lstStyle>
            <a:lvl1pPr indent="-298450" lvl="0" marL="457200" rtl="0" algn="l">
              <a:lnSpc>
                <a:spcPct val="115000"/>
              </a:lnSpc>
              <a:spcBef>
                <a:spcPts val="0"/>
              </a:spcBef>
              <a:spcAft>
                <a:spcPts val="0"/>
              </a:spcAft>
              <a:buSzPts val="1100"/>
              <a:buChar char="●"/>
              <a:defRPr sz="1400"/>
            </a:lvl1pPr>
            <a:lvl2pPr indent="-285750" lvl="1" marL="914400" rtl="0" algn="l">
              <a:lnSpc>
                <a:spcPct val="115000"/>
              </a:lnSpc>
              <a:spcBef>
                <a:spcPts val="0"/>
              </a:spcBef>
              <a:spcAft>
                <a:spcPts val="0"/>
              </a:spcAft>
              <a:buSzPts val="900"/>
              <a:buChar char="○"/>
              <a:defRPr sz="1200"/>
            </a:lvl2pPr>
            <a:lvl3pPr indent="-285750" lvl="2" marL="1371600" rtl="0" algn="l">
              <a:lnSpc>
                <a:spcPct val="115000"/>
              </a:lnSpc>
              <a:spcBef>
                <a:spcPts val="0"/>
              </a:spcBef>
              <a:spcAft>
                <a:spcPts val="0"/>
              </a:spcAft>
              <a:buSzPts val="900"/>
              <a:buChar char="■"/>
              <a:defRPr sz="1200"/>
            </a:lvl3pPr>
            <a:lvl4pPr indent="-285750" lvl="3" marL="1828800" rtl="0" algn="l">
              <a:lnSpc>
                <a:spcPct val="115000"/>
              </a:lnSpc>
              <a:spcBef>
                <a:spcPts val="0"/>
              </a:spcBef>
              <a:spcAft>
                <a:spcPts val="0"/>
              </a:spcAft>
              <a:buSzPts val="900"/>
              <a:buChar char="●"/>
              <a:defRPr sz="1200"/>
            </a:lvl4pPr>
            <a:lvl5pPr indent="-285750" lvl="4" marL="2286000" rtl="0" algn="l">
              <a:lnSpc>
                <a:spcPct val="115000"/>
              </a:lnSpc>
              <a:spcBef>
                <a:spcPts val="0"/>
              </a:spcBef>
              <a:spcAft>
                <a:spcPts val="0"/>
              </a:spcAft>
              <a:buSzPts val="900"/>
              <a:buChar char="○"/>
              <a:defRPr sz="1200"/>
            </a:lvl5pPr>
            <a:lvl6pPr indent="-285750" lvl="5" marL="2743200" rtl="0" algn="l">
              <a:lnSpc>
                <a:spcPct val="115000"/>
              </a:lnSpc>
              <a:spcBef>
                <a:spcPts val="0"/>
              </a:spcBef>
              <a:spcAft>
                <a:spcPts val="0"/>
              </a:spcAft>
              <a:buSzPts val="900"/>
              <a:buChar char="■"/>
              <a:defRPr sz="1200"/>
            </a:lvl6pPr>
            <a:lvl7pPr indent="-285750" lvl="6" marL="3200400" rtl="0" algn="l">
              <a:lnSpc>
                <a:spcPct val="115000"/>
              </a:lnSpc>
              <a:spcBef>
                <a:spcPts val="0"/>
              </a:spcBef>
              <a:spcAft>
                <a:spcPts val="0"/>
              </a:spcAft>
              <a:buSzPts val="900"/>
              <a:buChar char="●"/>
              <a:defRPr sz="1200"/>
            </a:lvl7pPr>
            <a:lvl8pPr indent="-285750" lvl="7" marL="3657600" rtl="0" algn="l">
              <a:lnSpc>
                <a:spcPct val="115000"/>
              </a:lnSpc>
              <a:spcBef>
                <a:spcPts val="0"/>
              </a:spcBef>
              <a:spcAft>
                <a:spcPts val="0"/>
              </a:spcAft>
              <a:buSzPts val="900"/>
              <a:buChar char="○"/>
              <a:defRPr sz="1200"/>
            </a:lvl8pPr>
            <a:lvl9pPr indent="-285750" lvl="8" marL="4114800" rtl="0" algn="l">
              <a:lnSpc>
                <a:spcPct val="115000"/>
              </a:lnSpc>
              <a:spcBef>
                <a:spcPts val="0"/>
              </a:spcBef>
              <a:spcAft>
                <a:spcPts val="0"/>
              </a:spcAft>
              <a:buSzPts val="900"/>
              <a:buChar char="■"/>
              <a:defRPr sz="1200"/>
            </a:lvl9pPr>
          </a:lstStyle>
          <a:p/>
        </p:txBody>
      </p:sp>
      <p:sp>
        <p:nvSpPr>
          <p:cNvPr id="167" name="Google Shape;167;p38"/>
          <p:cNvSpPr txBox="1"/>
          <p:nvPr>
            <p:ph idx="2" type="body"/>
          </p:nvPr>
        </p:nvSpPr>
        <p:spPr>
          <a:xfrm>
            <a:off x="4832400" y="1152475"/>
            <a:ext cx="3999900" cy="3416400"/>
          </a:xfrm>
          <a:prstGeom prst="rect">
            <a:avLst/>
          </a:prstGeom>
          <a:noFill/>
          <a:ln>
            <a:noFill/>
          </a:ln>
        </p:spPr>
        <p:txBody>
          <a:bodyPr anchorCtr="0" anchor="t" bIns="68575" lIns="68575" spcFirstLastPara="1" rIns="68575" wrap="square" tIns="68575">
            <a:normAutofit/>
          </a:bodyPr>
          <a:lstStyle>
            <a:lvl1pPr indent="-298450" lvl="0" marL="457200" rtl="0" algn="l">
              <a:lnSpc>
                <a:spcPct val="115000"/>
              </a:lnSpc>
              <a:spcBef>
                <a:spcPts val="0"/>
              </a:spcBef>
              <a:spcAft>
                <a:spcPts val="0"/>
              </a:spcAft>
              <a:buSzPts val="1100"/>
              <a:buChar char="●"/>
              <a:defRPr sz="1400"/>
            </a:lvl1pPr>
            <a:lvl2pPr indent="-285750" lvl="1" marL="914400" rtl="0" algn="l">
              <a:lnSpc>
                <a:spcPct val="115000"/>
              </a:lnSpc>
              <a:spcBef>
                <a:spcPts val="0"/>
              </a:spcBef>
              <a:spcAft>
                <a:spcPts val="0"/>
              </a:spcAft>
              <a:buSzPts val="900"/>
              <a:buChar char="○"/>
              <a:defRPr sz="1200"/>
            </a:lvl2pPr>
            <a:lvl3pPr indent="-285750" lvl="2" marL="1371600" rtl="0" algn="l">
              <a:lnSpc>
                <a:spcPct val="115000"/>
              </a:lnSpc>
              <a:spcBef>
                <a:spcPts val="0"/>
              </a:spcBef>
              <a:spcAft>
                <a:spcPts val="0"/>
              </a:spcAft>
              <a:buSzPts val="900"/>
              <a:buChar char="■"/>
              <a:defRPr sz="1200"/>
            </a:lvl3pPr>
            <a:lvl4pPr indent="-285750" lvl="3" marL="1828800" rtl="0" algn="l">
              <a:lnSpc>
                <a:spcPct val="115000"/>
              </a:lnSpc>
              <a:spcBef>
                <a:spcPts val="0"/>
              </a:spcBef>
              <a:spcAft>
                <a:spcPts val="0"/>
              </a:spcAft>
              <a:buSzPts val="900"/>
              <a:buChar char="●"/>
              <a:defRPr sz="1200"/>
            </a:lvl4pPr>
            <a:lvl5pPr indent="-285750" lvl="4" marL="2286000" rtl="0" algn="l">
              <a:lnSpc>
                <a:spcPct val="115000"/>
              </a:lnSpc>
              <a:spcBef>
                <a:spcPts val="0"/>
              </a:spcBef>
              <a:spcAft>
                <a:spcPts val="0"/>
              </a:spcAft>
              <a:buSzPts val="900"/>
              <a:buChar char="○"/>
              <a:defRPr sz="1200"/>
            </a:lvl5pPr>
            <a:lvl6pPr indent="-285750" lvl="5" marL="2743200" rtl="0" algn="l">
              <a:lnSpc>
                <a:spcPct val="115000"/>
              </a:lnSpc>
              <a:spcBef>
                <a:spcPts val="0"/>
              </a:spcBef>
              <a:spcAft>
                <a:spcPts val="0"/>
              </a:spcAft>
              <a:buSzPts val="900"/>
              <a:buChar char="■"/>
              <a:defRPr sz="1200"/>
            </a:lvl6pPr>
            <a:lvl7pPr indent="-285750" lvl="6" marL="3200400" rtl="0" algn="l">
              <a:lnSpc>
                <a:spcPct val="115000"/>
              </a:lnSpc>
              <a:spcBef>
                <a:spcPts val="0"/>
              </a:spcBef>
              <a:spcAft>
                <a:spcPts val="0"/>
              </a:spcAft>
              <a:buSzPts val="900"/>
              <a:buChar char="●"/>
              <a:defRPr sz="1200"/>
            </a:lvl7pPr>
            <a:lvl8pPr indent="-285750" lvl="7" marL="3657600" rtl="0" algn="l">
              <a:lnSpc>
                <a:spcPct val="115000"/>
              </a:lnSpc>
              <a:spcBef>
                <a:spcPts val="0"/>
              </a:spcBef>
              <a:spcAft>
                <a:spcPts val="0"/>
              </a:spcAft>
              <a:buSzPts val="900"/>
              <a:buChar char="○"/>
              <a:defRPr sz="1200"/>
            </a:lvl8pPr>
            <a:lvl9pPr indent="-285750" lvl="8" marL="4114800" rtl="0" algn="l">
              <a:lnSpc>
                <a:spcPct val="115000"/>
              </a:lnSpc>
              <a:spcBef>
                <a:spcPts val="0"/>
              </a:spcBef>
              <a:spcAft>
                <a:spcPts val="0"/>
              </a:spcAft>
              <a:buSzPts val="900"/>
              <a:buChar char="■"/>
              <a:defRPr sz="1200"/>
            </a:lvl9pPr>
          </a:lstStyle>
          <a:p/>
        </p:txBody>
      </p:sp>
      <p:sp>
        <p:nvSpPr>
          <p:cNvPr id="168" name="Google Shape;168;p38"/>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9" name="Shape 169"/>
        <p:cNvGrpSpPr/>
        <p:nvPr/>
      </p:nvGrpSpPr>
      <p:grpSpPr>
        <a:xfrm>
          <a:off x="0" y="0"/>
          <a:ext cx="0" cy="0"/>
          <a:chOff x="0" y="0"/>
          <a:chExt cx="0" cy="0"/>
        </a:xfrm>
      </p:grpSpPr>
      <p:sp>
        <p:nvSpPr>
          <p:cNvPr id="170" name="Google Shape;170;p39"/>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rmAutofit/>
          </a:bodyPr>
          <a:lstStyle>
            <a:lvl1pPr lvl="0" rtl="0" algn="l">
              <a:lnSpc>
                <a:spcPct val="100000"/>
              </a:lnSpc>
              <a:spcBef>
                <a:spcPts val="0"/>
              </a:spcBef>
              <a:spcAft>
                <a:spcPts val="0"/>
              </a:spcAft>
              <a:buSzPts val="2100"/>
              <a:buNone/>
              <a:defRPr/>
            </a:lvl1pPr>
            <a:lvl2pPr lvl="1" rtl="0" algn="l">
              <a:lnSpc>
                <a:spcPct val="100000"/>
              </a:lnSpc>
              <a:spcBef>
                <a:spcPts val="0"/>
              </a:spcBef>
              <a:spcAft>
                <a:spcPts val="0"/>
              </a:spcAft>
              <a:buSzPts val="2100"/>
              <a:buNone/>
              <a:defRPr/>
            </a:lvl2pPr>
            <a:lvl3pPr lvl="2" rtl="0" algn="l">
              <a:lnSpc>
                <a:spcPct val="100000"/>
              </a:lnSpc>
              <a:spcBef>
                <a:spcPts val="0"/>
              </a:spcBef>
              <a:spcAft>
                <a:spcPts val="0"/>
              </a:spcAft>
              <a:buSzPts val="2100"/>
              <a:buNone/>
              <a:defRPr/>
            </a:lvl3pPr>
            <a:lvl4pPr lvl="3" rtl="0" algn="l">
              <a:lnSpc>
                <a:spcPct val="100000"/>
              </a:lnSpc>
              <a:spcBef>
                <a:spcPts val="0"/>
              </a:spcBef>
              <a:spcAft>
                <a:spcPts val="0"/>
              </a:spcAft>
              <a:buSzPts val="2100"/>
              <a:buNone/>
              <a:defRPr/>
            </a:lvl4pPr>
            <a:lvl5pPr lvl="4" rtl="0" algn="l">
              <a:lnSpc>
                <a:spcPct val="100000"/>
              </a:lnSpc>
              <a:spcBef>
                <a:spcPts val="0"/>
              </a:spcBef>
              <a:spcAft>
                <a:spcPts val="0"/>
              </a:spcAft>
              <a:buSzPts val="2100"/>
              <a:buNone/>
              <a:defRPr/>
            </a:lvl5pPr>
            <a:lvl6pPr lvl="5" rtl="0" algn="l">
              <a:lnSpc>
                <a:spcPct val="100000"/>
              </a:lnSpc>
              <a:spcBef>
                <a:spcPts val="0"/>
              </a:spcBef>
              <a:spcAft>
                <a:spcPts val="0"/>
              </a:spcAft>
              <a:buSzPts val="2100"/>
              <a:buNone/>
              <a:defRPr/>
            </a:lvl6pPr>
            <a:lvl7pPr lvl="6" rtl="0" algn="l">
              <a:lnSpc>
                <a:spcPct val="100000"/>
              </a:lnSpc>
              <a:spcBef>
                <a:spcPts val="0"/>
              </a:spcBef>
              <a:spcAft>
                <a:spcPts val="0"/>
              </a:spcAft>
              <a:buSzPts val="2100"/>
              <a:buNone/>
              <a:defRPr/>
            </a:lvl7pPr>
            <a:lvl8pPr lvl="7" rtl="0" algn="l">
              <a:lnSpc>
                <a:spcPct val="100000"/>
              </a:lnSpc>
              <a:spcBef>
                <a:spcPts val="0"/>
              </a:spcBef>
              <a:spcAft>
                <a:spcPts val="0"/>
              </a:spcAft>
              <a:buSzPts val="2100"/>
              <a:buNone/>
              <a:defRPr/>
            </a:lvl8pPr>
            <a:lvl9pPr lvl="8" rtl="0" algn="l">
              <a:lnSpc>
                <a:spcPct val="100000"/>
              </a:lnSpc>
              <a:spcBef>
                <a:spcPts val="0"/>
              </a:spcBef>
              <a:spcAft>
                <a:spcPts val="0"/>
              </a:spcAft>
              <a:buSzPts val="2100"/>
              <a:buNone/>
              <a:defRPr/>
            </a:lvl9pPr>
          </a:lstStyle>
          <a:p/>
        </p:txBody>
      </p:sp>
      <p:sp>
        <p:nvSpPr>
          <p:cNvPr id="171" name="Google Shape;171;p39"/>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72" name="Shape 172"/>
        <p:cNvGrpSpPr/>
        <p:nvPr/>
      </p:nvGrpSpPr>
      <p:grpSpPr>
        <a:xfrm>
          <a:off x="0" y="0"/>
          <a:ext cx="0" cy="0"/>
          <a:chOff x="0" y="0"/>
          <a:chExt cx="0" cy="0"/>
        </a:xfrm>
      </p:grpSpPr>
      <p:sp>
        <p:nvSpPr>
          <p:cNvPr id="173" name="Google Shape;173;p40"/>
          <p:cNvSpPr txBox="1"/>
          <p:nvPr>
            <p:ph type="title"/>
          </p:nvPr>
        </p:nvSpPr>
        <p:spPr>
          <a:xfrm>
            <a:off x="311700" y="555600"/>
            <a:ext cx="2808000" cy="755700"/>
          </a:xfrm>
          <a:prstGeom prst="rect">
            <a:avLst/>
          </a:prstGeom>
          <a:noFill/>
          <a:ln>
            <a:noFill/>
          </a:ln>
        </p:spPr>
        <p:txBody>
          <a:bodyPr anchorCtr="0" anchor="b" bIns="68575" lIns="68575" spcFirstLastPara="1" rIns="68575" wrap="square" tIns="68575">
            <a:normAutofit/>
          </a:bodyPr>
          <a:lstStyle>
            <a:lvl1pPr lvl="0" rtl="0" algn="l">
              <a:lnSpc>
                <a:spcPct val="100000"/>
              </a:lnSpc>
              <a:spcBef>
                <a:spcPts val="0"/>
              </a:spcBef>
              <a:spcAft>
                <a:spcPts val="0"/>
              </a:spcAft>
              <a:buSzPts val="1800"/>
              <a:buNone/>
              <a:defRPr sz="2400"/>
            </a:lvl1pPr>
            <a:lvl2pPr lvl="1" rtl="0" algn="l">
              <a:lnSpc>
                <a:spcPct val="100000"/>
              </a:lnSpc>
              <a:spcBef>
                <a:spcPts val="0"/>
              </a:spcBef>
              <a:spcAft>
                <a:spcPts val="0"/>
              </a:spcAft>
              <a:buSzPts val="1800"/>
              <a:buNone/>
              <a:defRPr sz="2400"/>
            </a:lvl2pPr>
            <a:lvl3pPr lvl="2" rtl="0" algn="l">
              <a:lnSpc>
                <a:spcPct val="100000"/>
              </a:lnSpc>
              <a:spcBef>
                <a:spcPts val="0"/>
              </a:spcBef>
              <a:spcAft>
                <a:spcPts val="0"/>
              </a:spcAft>
              <a:buSzPts val="1800"/>
              <a:buNone/>
              <a:defRPr sz="2400"/>
            </a:lvl3pPr>
            <a:lvl4pPr lvl="3" rtl="0" algn="l">
              <a:lnSpc>
                <a:spcPct val="100000"/>
              </a:lnSpc>
              <a:spcBef>
                <a:spcPts val="0"/>
              </a:spcBef>
              <a:spcAft>
                <a:spcPts val="0"/>
              </a:spcAft>
              <a:buSzPts val="1800"/>
              <a:buNone/>
              <a:defRPr sz="2400"/>
            </a:lvl4pPr>
            <a:lvl5pPr lvl="4" rtl="0" algn="l">
              <a:lnSpc>
                <a:spcPct val="100000"/>
              </a:lnSpc>
              <a:spcBef>
                <a:spcPts val="0"/>
              </a:spcBef>
              <a:spcAft>
                <a:spcPts val="0"/>
              </a:spcAft>
              <a:buSzPts val="1800"/>
              <a:buNone/>
              <a:defRPr sz="2400"/>
            </a:lvl5pPr>
            <a:lvl6pPr lvl="5" rtl="0" algn="l">
              <a:lnSpc>
                <a:spcPct val="100000"/>
              </a:lnSpc>
              <a:spcBef>
                <a:spcPts val="0"/>
              </a:spcBef>
              <a:spcAft>
                <a:spcPts val="0"/>
              </a:spcAft>
              <a:buSzPts val="1800"/>
              <a:buNone/>
              <a:defRPr sz="2400"/>
            </a:lvl6pPr>
            <a:lvl7pPr lvl="6" rtl="0" algn="l">
              <a:lnSpc>
                <a:spcPct val="100000"/>
              </a:lnSpc>
              <a:spcBef>
                <a:spcPts val="0"/>
              </a:spcBef>
              <a:spcAft>
                <a:spcPts val="0"/>
              </a:spcAft>
              <a:buSzPts val="1800"/>
              <a:buNone/>
              <a:defRPr sz="2400"/>
            </a:lvl7pPr>
            <a:lvl8pPr lvl="7" rtl="0" algn="l">
              <a:lnSpc>
                <a:spcPct val="100000"/>
              </a:lnSpc>
              <a:spcBef>
                <a:spcPts val="0"/>
              </a:spcBef>
              <a:spcAft>
                <a:spcPts val="0"/>
              </a:spcAft>
              <a:buSzPts val="1800"/>
              <a:buNone/>
              <a:defRPr sz="2400"/>
            </a:lvl8pPr>
            <a:lvl9pPr lvl="8" rtl="0" algn="l">
              <a:lnSpc>
                <a:spcPct val="100000"/>
              </a:lnSpc>
              <a:spcBef>
                <a:spcPts val="0"/>
              </a:spcBef>
              <a:spcAft>
                <a:spcPts val="0"/>
              </a:spcAft>
              <a:buSzPts val="1800"/>
              <a:buNone/>
              <a:defRPr sz="2400"/>
            </a:lvl9pPr>
          </a:lstStyle>
          <a:p/>
        </p:txBody>
      </p:sp>
      <p:sp>
        <p:nvSpPr>
          <p:cNvPr id="174" name="Google Shape;174;p40"/>
          <p:cNvSpPr txBox="1"/>
          <p:nvPr>
            <p:ph idx="1" type="body"/>
          </p:nvPr>
        </p:nvSpPr>
        <p:spPr>
          <a:xfrm>
            <a:off x="311700" y="1389600"/>
            <a:ext cx="2808000" cy="3179400"/>
          </a:xfrm>
          <a:prstGeom prst="rect">
            <a:avLst/>
          </a:prstGeom>
          <a:noFill/>
          <a:ln>
            <a:noFill/>
          </a:ln>
        </p:spPr>
        <p:txBody>
          <a:bodyPr anchorCtr="0" anchor="t" bIns="68575" lIns="68575" spcFirstLastPara="1" rIns="68575" wrap="square" tIns="68575">
            <a:normAutofit/>
          </a:bodyPr>
          <a:lstStyle>
            <a:lvl1pPr indent="-285750" lvl="0" marL="457200" rtl="0" algn="l">
              <a:lnSpc>
                <a:spcPct val="115000"/>
              </a:lnSpc>
              <a:spcBef>
                <a:spcPts val="0"/>
              </a:spcBef>
              <a:spcAft>
                <a:spcPts val="0"/>
              </a:spcAft>
              <a:buSzPts val="900"/>
              <a:buChar char="●"/>
              <a:defRPr sz="1200"/>
            </a:lvl1pPr>
            <a:lvl2pPr indent="-285750" lvl="1" marL="914400" rtl="0" algn="l">
              <a:lnSpc>
                <a:spcPct val="115000"/>
              </a:lnSpc>
              <a:spcBef>
                <a:spcPts val="0"/>
              </a:spcBef>
              <a:spcAft>
                <a:spcPts val="0"/>
              </a:spcAft>
              <a:buSzPts val="900"/>
              <a:buChar char="○"/>
              <a:defRPr sz="1200"/>
            </a:lvl2pPr>
            <a:lvl3pPr indent="-285750" lvl="2" marL="1371600" rtl="0" algn="l">
              <a:lnSpc>
                <a:spcPct val="115000"/>
              </a:lnSpc>
              <a:spcBef>
                <a:spcPts val="0"/>
              </a:spcBef>
              <a:spcAft>
                <a:spcPts val="0"/>
              </a:spcAft>
              <a:buSzPts val="900"/>
              <a:buChar char="■"/>
              <a:defRPr sz="1200"/>
            </a:lvl3pPr>
            <a:lvl4pPr indent="-285750" lvl="3" marL="1828800" rtl="0" algn="l">
              <a:lnSpc>
                <a:spcPct val="115000"/>
              </a:lnSpc>
              <a:spcBef>
                <a:spcPts val="0"/>
              </a:spcBef>
              <a:spcAft>
                <a:spcPts val="0"/>
              </a:spcAft>
              <a:buSzPts val="900"/>
              <a:buChar char="●"/>
              <a:defRPr sz="1200"/>
            </a:lvl4pPr>
            <a:lvl5pPr indent="-285750" lvl="4" marL="2286000" rtl="0" algn="l">
              <a:lnSpc>
                <a:spcPct val="115000"/>
              </a:lnSpc>
              <a:spcBef>
                <a:spcPts val="0"/>
              </a:spcBef>
              <a:spcAft>
                <a:spcPts val="0"/>
              </a:spcAft>
              <a:buSzPts val="900"/>
              <a:buChar char="○"/>
              <a:defRPr sz="1200"/>
            </a:lvl5pPr>
            <a:lvl6pPr indent="-285750" lvl="5" marL="2743200" rtl="0" algn="l">
              <a:lnSpc>
                <a:spcPct val="115000"/>
              </a:lnSpc>
              <a:spcBef>
                <a:spcPts val="0"/>
              </a:spcBef>
              <a:spcAft>
                <a:spcPts val="0"/>
              </a:spcAft>
              <a:buSzPts val="900"/>
              <a:buChar char="■"/>
              <a:defRPr sz="1200"/>
            </a:lvl6pPr>
            <a:lvl7pPr indent="-285750" lvl="6" marL="3200400" rtl="0" algn="l">
              <a:lnSpc>
                <a:spcPct val="115000"/>
              </a:lnSpc>
              <a:spcBef>
                <a:spcPts val="0"/>
              </a:spcBef>
              <a:spcAft>
                <a:spcPts val="0"/>
              </a:spcAft>
              <a:buSzPts val="900"/>
              <a:buChar char="●"/>
              <a:defRPr sz="1200"/>
            </a:lvl7pPr>
            <a:lvl8pPr indent="-285750" lvl="7" marL="3657600" rtl="0" algn="l">
              <a:lnSpc>
                <a:spcPct val="115000"/>
              </a:lnSpc>
              <a:spcBef>
                <a:spcPts val="0"/>
              </a:spcBef>
              <a:spcAft>
                <a:spcPts val="0"/>
              </a:spcAft>
              <a:buSzPts val="900"/>
              <a:buChar char="○"/>
              <a:defRPr sz="1200"/>
            </a:lvl8pPr>
            <a:lvl9pPr indent="-285750" lvl="8" marL="4114800" rtl="0" algn="l">
              <a:lnSpc>
                <a:spcPct val="115000"/>
              </a:lnSpc>
              <a:spcBef>
                <a:spcPts val="0"/>
              </a:spcBef>
              <a:spcAft>
                <a:spcPts val="0"/>
              </a:spcAft>
              <a:buSzPts val="900"/>
              <a:buChar char="■"/>
              <a:defRPr sz="1200"/>
            </a:lvl9pPr>
          </a:lstStyle>
          <a:p/>
        </p:txBody>
      </p:sp>
      <p:sp>
        <p:nvSpPr>
          <p:cNvPr id="175" name="Google Shape;175;p40"/>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76" name="Shape 176"/>
        <p:cNvGrpSpPr/>
        <p:nvPr/>
      </p:nvGrpSpPr>
      <p:grpSpPr>
        <a:xfrm>
          <a:off x="0" y="0"/>
          <a:ext cx="0" cy="0"/>
          <a:chOff x="0" y="0"/>
          <a:chExt cx="0" cy="0"/>
        </a:xfrm>
      </p:grpSpPr>
      <p:sp>
        <p:nvSpPr>
          <p:cNvPr id="177" name="Google Shape;177;p41"/>
          <p:cNvSpPr txBox="1"/>
          <p:nvPr>
            <p:ph type="title"/>
          </p:nvPr>
        </p:nvSpPr>
        <p:spPr>
          <a:xfrm>
            <a:off x="490250" y="450150"/>
            <a:ext cx="6367800" cy="4090800"/>
          </a:xfrm>
          <a:prstGeom prst="rect">
            <a:avLst/>
          </a:prstGeom>
          <a:noFill/>
          <a:ln>
            <a:noFill/>
          </a:ln>
        </p:spPr>
        <p:txBody>
          <a:bodyPr anchorCtr="0" anchor="ctr" bIns="68575" lIns="68575" spcFirstLastPara="1" rIns="68575" wrap="square" tIns="68575">
            <a:normAutofit/>
          </a:bodyPr>
          <a:lstStyle>
            <a:lvl1pPr lvl="0" rtl="0" algn="l">
              <a:lnSpc>
                <a:spcPct val="100000"/>
              </a:lnSpc>
              <a:spcBef>
                <a:spcPts val="0"/>
              </a:spcBef>
              <a:spcAft>
                <a:spcPts val="0"/>
              </a:spcAft>
              <a:buSzPts val="3600"/>
              <a:buNone/>
              <a:defRPr sz="4800"/>
            </a:lvl1pPr>
            <a:lvl2pPr lvl="1" rtl="0" algn="l">
              <a:lnSpc>
                <a:spcPct val="100000"/>
              </a:lnSpc>
              <a:spcBef>
                <a:spcPts val="0"/>
              </a:spcBef>
              <a:spcAft>
                <a:spcPts val="0"/>
              </a:spcAft>
              <a:buSzPts val="3600"/>
              <a:buNone/>
              <a:defRPr sz="4800"/>
            </a:lvl2pPr>
            <a:lvl3pPr lvl="2" rtl="0" algn="l">
              <a:lnSpc>
                <a:spcPct val="100000"/>
              </a:lnSpc>
              <a:spcBef>
                <a:spcPts val="0"/>
              </a:spcBef>
              <a:spcAft>
                <a:spcPts val="0"/>
              </a:spcAft>
              <a:buSzPts val="3600"/>
              <a:buNone/>
              <a:defRPr sz="4800"/>
            </a:lvl3pPr>
            <a:lvl4pPr lvl="3" rtl="0" algn="l">
              <a:lnSpc>
                <a:spcPct val="100000"/>
              </a:lnSpc>
              <a:spcBef>
                <a:spcPts val="0"/>
              </a:spcBef>
              <a:spcAft>
                <a:spcPts val="0"/>
              </a:spcAft>
              <a:buSzPts val="3600"/>
              <a:buNone/>
              <a:defRPr sz="4800"/>
            </a:lvl4pPr>
            <a:lvl5pPr lvl="4" rtl="0" algn="l">
              <a:lnSpc>
                <a:spcPct val="100000"/>
              </a:lnSpc>
              <a:spcBef>
                <a:spcPts val="0"/>
              </a:spcBef>
              <a:spcAft>
                <a:spcPts val="0"/>
              </a:spcAft>
              <a:buSzPts val="3600"/>
              <a:buNone/>
              <a:defRPr sz="4800"/>
            </a:lvl5pPr>
            <a:lvl6pPr lvl="5" rtl="0" algn="l">
              <a:lnSpc>
                <a:spcPct val="100000"/>
              </a:lnSpc>
              <a:spcBef>
                <a:spcPts val="0"/>
              </a:spcBef>
              <a:spcAft>
                <a:spcPts val="0"/>
              </a:spcAft>
              <a:buSzPts val="3600"/>
              <a:buNone/>
              <a:defRPr sz="4800"/>
            </a:lvl6pPr>
            <a:lvl7pPr lvl="6" rtl="0" algn="l">
              <a:lnSpc>
                <a:spcPct val="100000"/>
              </a:lnSpc>
              <a:spcBef>
                <a:spcPts val="0"/>
              </a:spcBef>
              <a:spcAft>
                <a:spcPts val="0"/>
              </a:spcAft>
              <a:buSzPts val="3600"/>
              <a:buNone/>
              <a:defRPr sz="4800"/>
            </a:lvl7pPr>
            <a:lvl8pPr lvl="7" rtl="0" algn="l">
              <a:lnSpc>
                <a:spcPct val="100000"/>
              </a:lnSpc>
              <a:spcBef>
                <a:spcPts val="0"/>
              </a:spcBef>
              <a:spcAft>
                <a:spcPts val="0"/>
              </a:spcAft>
              <a:buSzPts val="3600"/>
              <a:buNone/>
              <a:defRPr sz="4800"/>
            </a:lvl8pPr>
            <a:lvl9pPr lvl="8" rtl="0" algn="l">
              <a:lnSpc>
                <a:spcPct val="100000"/>
              </a:lnSpc>
              <a:spcBef>
                <a:spcPts val="0"/>
              </a:spcBef>
              <a:spcAft>
                <a:spcPts val="0"/>
              </a:spcAft>
              <a:buSzPts val="3600"/>
              <a:buNone/>
              <a:defRPr sz="4800"/>
            </a:lvl9pPr>
          </a:lstStyle>
          <a:p/>
        </p:txBody>
      </p:sp>
      <p:sp>
        <p:nvSpPr>
          <p:cNvPr id="178" name="Google Shape;178;p41"/>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79" name="Shape 179"/>
        <p:cNvGrpSpPr/>
        <p:nvPr/>
      </p:nvGrpSpPr>
      <p:grpSpPr>
        <a:xfrm>
          <a:off x="0" y="0"/>
          <a:ext cx="0" cy="0"/>
          <a:chOff x="0" y="0"/>
          <a:chExt cx="0" cy="0"/>
        </a:xfrm>
      </p:grpSpPr>
      <p:sp>
        <p:nvSpPr>
          <p:cNvPr id="180" name="Google Shape;180;p4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42"/>
          <p:cNvSpPr txBox="1"/>
          <p:nvPr>
            <p:ph type="title"/>
          </p:nvPr>
        </p:nvSpPr>
        <p:spPr>
          <a:xfrm>
            <a:off x="265500" y="1233175"/>
            <a:ext cx="4045200" cy="1482300"/>
          </a:xfrm>
          <a:prstGeom prst="rect">
            <a:avLst/>
          </a:prstGeom>
          <a:noFill/>
          <a:ln>
            <a:noFill/>
          </a:ln>
        </p:spPr>
        <p:txBody>
          <a:bodyPr anchorCtr="0" anchor="b" bIns="68575" lIns="68575" spcFirstLastPara="1" rIns="68575" wrap="square" tIns="68575">
            <a:normAutofit/>
          </a:bodyPr>
          <a:lstStyle>
            <a:lvl1pPr lvl="0" rtl="0" algn="ctr">
              <a:lnSpc>
                <a:spcPct val="100000"/>
              </a:lnSpc>
              <a:spcBef>
                <a:spcPts val="0"/>
              </a:spcBef>
              <a:spcAft>
                <a:spcPts val="0"/>
              </a:spcAft>
              <a:buSzPts val="3200"/>
              <a:buNone/>
              <a:defRPr sz="4200"/>
            </a:lvl1pPr>
            <a:lvl2pPr lvl="1" rtl="0" algn="ctr">
              <a:lnSpc>
                <a:spcPct val="100000"/>
              </a:lnSpc>
              <a:spcBef>
                <a:spcPts val="0"/>
              </a:spcBef>
              <a:spcAft>
                <a:spcPts val="0"/>
              </a:spcAft>
              <a:buSzPts val="3200"/>
              <a:buNone/>
              <a:defRPr sz="4200"/>
            </a:lvl2pPr>
            <a:lvl3pPr lvl="2" rtl="0" algn="ctr">
              <a:lnSpc>
                <a:spcPct val="100000"/>
              </a:lnSpc>
              <a:spcBef>
                <a:spcPts val="0"/>
              </a:spcBef>
              <a:spcAft>
                <a:spcPts val="0"/>
              </a:spcAft>
              <a:buSzPts val="3200"/>
              <a:buNone/>
              <a:defRPr sz="4200"/>
            </a:lvl3pPr>
            <a:lvl4pPr lvl="3" rtl="0" algn="ctr">
              <a:lnSpc>
                <a:spcPct val="100000"/>
              </a:lnSpc>
              <a:spcBef>
                <a:spcPts val="0"/>
              </a:spcBef>
              <a:spcAft>
                <a:spcPts val="0"/>
              </a:spcAft>
              <a:buSzPts val="3200"/>
              <a:buNone/>
              <a:defRPr sz="4200"/>
            </a:lvl4pPr>
            <a:lvl5pPr lvl="4" rtl="0" algn="ctr">
              <a:lnSpc>
                <a:spcPct val="100000"/>
              </a:lnSpc>
              <a:spcBef>
                <a:spcPts val="0"/>
              </a:spcBef>
              <a:spcAft>
                <a:spcPts val="0"/>
              </a:spcAft>
              <a:buSzPts val="3200"/>
              <a:buNone/>
              <a:defRPr sz="4200"/>
            </a:lvl5pPr>
            <a:lvl6pPr lvl="5" rtl="0" algn="ctr">
              <a:lnSpc>
                <a:spcPct val="100000"/>
              </a:lnSpc>
              <a:spcBef>
                <a:spcPts val="0"/>
              </a:spcBef>
              <a:spcAft>
                <a:spcPts val="0"/>
              </a:spcAft>
              <a:buSzPts val="3200"/>
              <a:buNone/>
              <a:defRPr sz="4200"/>
            </a:lvl6pPr>
            <a:lvl7pPr lvl="6" rtl="0" algn="ctr">
              <a:lnSpc>
                <a:spcPct val="100000"/>
              </a:lnSpc>
              <a:spcBef>
                <a:spcPts val="0"/>
              </a:spcBef>
              <a:spcAft>
                <a:spcPts val="0"/>
              </a:spcAft>
              <a:buSzPts val="3200"/>
              <a:buNone/>
              <a:defRPr sz="4200"/>
            </a:lvl7pPr>
            <a:lvl8pPr lvl="7" rtl="0" algn="ctr">
              <a:lnSpc>
                <a:spcPct val="100000"/>
              </a:lnSpc>
              <a:spcBef>
                <a:spcPts val="0"/>
              </a:spcBef>
              <a:spcAft>
                <a:spcPts val="0"/>
              </a:spcAft>
              <a:buSzPts val="3200"/>
              <a:buNone/>
              <a:defRPr sz="4200"/>
            </a:lvl8pPr>
            <a:lvl9pPr lvl="8" rtl="0" algn="ctr">
              <a:lnSpc>
                <a:spcPct val="100000"/>
              </a:lnSpc>
              <a:spcBef>
                <a:spcPts val="0"/>
              </a:spcBef>
              <a:spcAft>
                <a:spcPts val="0"/>
              </a:spcAft>
              <a:buSzPts val="3200"/>
              <a:buNone/>
              <a:defRPr sz="4200"/>
            </a:lvl9pPr>
          </a:lstStyle>
          <a:p/>
        </p:txBody>
      </p:sp>
      <p:sp>
        <p:nvSpPr>
          <p:cNvPr id="182" name="Google Shape;182;p42"/>
          <p:cNvSpPr txBox="1"/>
          <p:nvPr>
            <p:ph idx="1" type="subTitle"/>
          </p:nvPr>
        </p:nvSpPr>
        <p:spPr>
          <a:xfrm>
            <a:off x="265500" y="2803075"/>
            <a:ext cx="4045200" cy="1235100"/>
          </a:xfrm>
          <a:prstGeom prst="rect">
            <a:avLst/>
          </a:prstGeom>
          <a:noFill/>
          <a:ln>
            <a:noFill/>
          </a:ln>
        </p:spPr>
        <p:txBody>
          <a:bodyPr anchorCtr="0" anchor="t" bIns="68575" lIns="68575" spcFirstLastPara="1" rIns="68575" wrap="square" tIns="68575">
            <a:normAutofit/>
          </a:bodyPr>
          <a:lstStyle>
            <a:lvl1pPr lvl="0" rtl="0" algn="ctr">
              <a:lnSpc>
                <a:spcPct val="100000"/>
              </a:lnSpc>
              <a:spcBef>
                <a:spcPts val="0"/>
              </a:spcBef>
              <a:spcAft>
                <a:spcPts val="0"/>
              </a:spcAft>
              <a:buSzPts val="1600"/>
              <a:buNone/>
              <a:defRPr sz="2100"/>
            </a:lvl1pPr>
            <a:lvl2pPr lvl="1" rtl="0" algn="ctr">
              <a:lnSpc>
                <a:spcPct val="100000"/>
              </a:lnSpc>
              <a:spcBef>
                <a:spcPts val="0"/>
              </a:spcBef>
              <a:spcAft>
                <a:spcPts val="0"/>
              </a:spcAft>
              <a:buSzPts val="1600"/>
              <a:buNone/>
              <a:defRPr sz="2100"/>
            </a:lvl2pPr>
            <a:lvl3pPr lvl="2" rtl="0" algn="ctr">
              <a:lnSpc>
                <a:spcPct val="100000"/>
              </a:lnSpc>
              <a:spcBef>
                <a:spcPts val="0"/>
              </a:spcBef>
              <a:spcAft>
                <a:spcPts val="0"/>
              </a:spcAft>
              <a:buSzPts val="1600"/>
              <a:buNone/>
              <a:defRPr sz="2100"/>
            </a:lvl3pPr>
            <a:lvl4pPr lvl="3" rtl="0" algn="ctr">
              <a:lnSpc>
                <a:spcPct val="100000"/>
              </a:lnSpc>
              <a:spcBef>
                <a:spcPts val="0"/>
              </a:spcBef>
              <a:spcAft>
                <a:spcPts val="0"/>
              </a:spcAft>
              <a:buSzPts val="1600"/>
              <a:buNone/>
              <a:defRPr sz="2100"/>
            </a:lvl4pPr>
            <a:lvl5pPr lvl="4" rtl="0" algn="ctr">
              <a:lnSpc>
                <a:spcPct val="100000"/>
              </a:lnSpc>
              <a:spcBef>
                <a:spcPts val="0"/>
              </a:spcBef>
              <a:spcAft>
                <a:spcPts val="0"/>
              </a:spcAft>
              <a:buSzPts val="1600"/>
              <a:buNone/>
              <a:defRPr sz="2100"/>
            </a:lvl5pPr>
            <a:lvl6pPr lvl="5" rtl="0" algn="ctr">
              <a:lnSpc>
                <a:spcPct val="100000"/>
              </a:lnSpc>
              <a:spcBef>
                <a:spcPts val="0"/>
              </a:spcBef>
              <a:spcAft>
                <a:spcPts val="0"/>
              </a:spcAft>
              <a:buSzPts val="1600"/>
              <a:buNone/>
              <a:defRPr sz="2100"/>
            </a:lvl6pPr>
            <a:lvl7pPr lvl="6" rtl="0" algn="ctr">
              <a:lnSpc>
                <a:spcPct val="100000"/>
              </a:lnSpc>
              <a:spcBef>
                <a:spcPts val="0"/>
              </a:spcBef>
              <a:spcAft>
                <a:spcPts val="0"/>
              </a:spcAft>
              <a:buSzPts val="1600"/>
              <a:buNone/>
              <a:defRPr sz="2100"/>
            </a:lvl7pPr>
            <a:lvl8pPr lvl="7" rtl="0" algn="ctr">
              <a:lnSpc>
                <a:spcPct val="100000"/>
              </a:lnSpc>
              <a:spcBef>
                <a:spcPts val="0"/>
              </a:spcBef>
              <a:spcAft>
                <a:spcPts val="0"/>
              </a:spcAft>
              <a:buSzPts val="1600"/>
              <a:buNone/>
              <a:defRPr sz="2100"/>
            </a:lvl8pPr>
            <a:lvl9pPr lvl="8" rtl="0" algn="ctr">
              <a:lnSpc>
                <a:spcPct val="100000"/>
              </a:lnSpc>
              <a:spcBef>
                <a:spcPts val="0"/>
              </a:spcBef>
              <a:spcAft>
                <a:spcPts val="0"/>
              </a:spcAft>
              <a:buSzPts val="1600"/>
              <a:buNone/>
              <a:defRPr sz="2100"/>
            </a:lvl9pPr>
          </a:lstStyle>
          <a:p/>
        </p:txBody>
      </p:sp>
      <p:sp>
        <p:nvSpPr>
          <p:cNvPr id="183" name="Google Shape;183;p42"/>
          <p:cNvSpPr txBox="1"/>
          <p:nvPr>
            <p:ph idx="2" type="body"/>
          </p:nvPr>
        </p:nvSpPr>
        <p:spPr>
          <a:xfrm>
            <a:off x="4939500" y="724075"/>
            <a:ext cx="3837000" cy="3695100"/>
          </a:xfrm>
          <a:prstGeom prst="rect">
            <a:avLst/>
          </a:prstGeom>
          <a:noFill/>
          <a:ln>
            <a:noFill/>
          </a:ln>
        </p:spPr>
        <p:txBody>
          <a:bodyPr anchorCtr="0" anchor="ctr" bIns="68575" lIns="68575" spcFirstLastPara="1" rIns="68575" wrap="square" tIns="68575">
            <a:normAutofit/>
          </a:bodyPr>
          <a:lstStyle>
            <a:lvl1pPr indent="-317500" lvl="0" marL="457200" rtl="0" algn="l">
              <a:lnSpc>
                <a:spcPct val="115000"/>
              </a:lnSpc>
              <a:spcBef>
                <a:spcPts val="0"/>
              </a:spcBef>
              <a:spcAft>
                <a:spcPts val="0"/>
              </a:spcAft>
              <a:buSzPts val="14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84" name="Google Shape;184;p42"/>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85" name="Shape 185"/>
        <p:cNvGrpSpPr/>
        <p:nvPr/>
      </p:nvGrpSpPr>
      <p:grpSpPr>
        <a:xfrm>
          <a:off x="0" y="0"/>
          <a:ext cx="0" cy="0"/>
          <a:chOff x="0" y="0"/>
          <a:chExt cx="0" cy="0"/>
        </a:xfrm>
      </p:grpSpPr>
      <p:sp>
        <p:nvSpPr>
          <p:cNvPr id="186" name="Google Shape;186;p43"/>
          <p:cNvSpPr txBox="1"/>
          <p:nvPr>
            <p:ph idx="1" type="body"/>
          </p:nvPr>
        </p:nvSpPr>
        <p:spPr>
          <a:xfrm>
            <a:off x="311700" y="4230575"/>
            <a:ext cx="5998800" cy="605100"/>
          </a:xfrm>
          <a:prstGeom prst="rect">
            <a:avLst/>
          </a:prstGeom>
          <a:noFill/>
          <a:ln>
            <a:noFill/>
          </a:ln>
        </p:spPr>
        <p:txBody>
          <a:bodyPr anchorCtr="0" anchor="ctr" bIns="68575" lIns="68575" spcFirstLastPara="1" rIns="68575" wrap="square" tIns="68575">
            <a:normAutofit/>
          </a:bodyPr>
          <a:lstStyle>
            <a:lvl1pPr indent="-228600" lvl="0" marL="457200" rtl="0" algn="l">
              <a:lnSpc>
                <a:spcPct val="100000"/>
              </a:lnSpc>
              <a:spcBef>
                <a:spcPts val="0"/>
              </a:spcBef>
              <a:spcAft>
                <a:spcPts val="0"/>
              </a:spcAft>
              <a:buSzPts val="1400"/>
              <a:buNone/>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87" name="Google Shape;187;p43"/>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88" name="Shape 188"/>
        <p:cNvGrpSpPr/>
        <p:nvPr/>
      </p:nvGrpSpPr>
      <p:grpSpPr>
        <a:xfrm>
          <a:off x="0" y="0"/>
          <a:ext cx="0" cy="0"/>
          <a:chOff x="0" y="0"/>
          <a:chExt cx="0" cy="0"/>
        </a:xfrm>
      </p:grpSpPr>
      <p:sp>
        <p:nvSpPr>
          <p:cNvPr id="189" name="Google Shape;189;p44"/>
          <p:cNvSpPr txBox="1"/>
          <p:nvPr>
            <p:ph type="title"/>
          </p:nvPr>
        </p:nvSpPr>
        <p:spPr>
          <a:xfrm>
            <a:off x="311700" y="1106125"/>
            <a:ext cx="8520600" cy="1963500"/>
          </a:xfrm>
          <a:prstGeom prst="rect">
            <a:avLst/>
          </a:prstGeom>
          <a:noFill/>
          <a:ln>
            <a:noFill/>
          </a:ln>
        </p:spPr>
        <p:txBody>
          <a:bodyPr anchorCtr="0" anchor="b" bIns="68575" lIns="68575" spcFirstLastPara="1" rIns="68575" wrap="square" tIns="68575">
            <a:normAutofit/>
          </a:bodyPr>
          <a:lstStyle>
            <a:lvl1pPr lvl="0" rtl="0" algn="ctr">
              <a:lnSpc>
                <a:spcPct val="100000"/>
              </a:lnSpc>
              <a:spcBef>
                <a:spcPts val="0"/>
              </a:spcBef>
              <a:spcAft>
                <a:spcPts val="0"/>
              </a:spcAft>
              <a:buSzPts val="9000"/>
              <a:buNone/>
              <a:defRPr sz="12000"/>
            </a:lvl1pPr>
            <a:lvl2pPr lvl="1" rtl="0" algn="ctr">
              <a:lnSpc>
                <a:spcPct val="100000"/>
              </a:lnSpc>
              <a:spcBef>
                <a:spcPts val="0"/>
              </a:spcBef>
              <a:spcAft>
                <a:spcPts val="0"/>
              </a:spcAft>
              <a:buSzPts val="9000"/>
              <a:buNone/>
              <a:defRPr sz="12000"/>
            </a:lvl2pPr>
            <a:lvl3pPr lvl="2" rtl="0" algn="ctr">
              <a:lnSpc>
                <a:spcPct val="100000"/>
              </a:lnSpc>
              <a:spcBef>
                <a:spcPts val="0"/>
              </a:spcBef>
              <a:spcAft>
                <a:spcPts val="0"/>
              </a:spcAft>
              <a:buSzPts val="9000"/>
              <a:buNone/>
              <a:defRPr sz="12000"/>
            </a:lvl3pPr>
            <a:lvl4pPr lvl="3" rtl="0" algn="ctr">
              <a:lnSpc>
                <a:spcPct val="100000"/>
              </a:lnSpc>
              <a:spcBef>
                <a:spcPts val="0"/>
              </a:spcBef>
              <a:spcAft>
                <a:spcPts val="0"/>
              </a:spcAft>
              <a:buSzPts val="9000"/>
              <a:buNone/>
              <a:defRPr sz="12000"/>
            </a:lvl4pPr>
            <a:lvl5pPr lvl="4" rtl="0" algn="ctr">
              <a:lnSpc>
                <a:spcPct val="100000"/>
              </a:lnSpc>
              <a:spcBef>
                <a:spcPts val="0"/>
              </a:spcBef>
              <a:spcAft>
                <a:spcPts val="0"/>
              </a:spcAft>
              <a:buSzPts val="9000"/>
              <a:buNone/>
              <a:defRPr sz="12000"/>
            </a:lvl5pPr>
            <a:lvl6pPr lvl="5" rtl="0" algn="ctr">
              <a:lnSpc>
                <a:spcPct val="100000"/>
              </a:lnSpc>
              <a:spcBef>
                <a:spcPts val="0"/>
              </a:spcBef>
              <a:spcAft>
                <a:spcPts val="0"/>
              </a:spcAft>
              <a:buSzPts val="9000"/>
              <a:buNone/>
              <a:defRPr sz="12000"/>
            </a:lvl6pPr>
            <a:lvl7pPr lvl="6" rtl="0" algn="ctr">
              <a:lnSpc>
                <a:spcPct val="100000"/>
              </a:lnSpc>
              <a:spcBef>
                <a:spcPts val="0"/>
              </a:spcBef>
              <a:spcAft>
                <a:spcPts val="0"/>
              </a:spcAft>
              <a:buSzPts val="9000"/>
              <a:buNone/>
              <a:defRPr sz="12000"/>
            </a:lvl7pPr>
            <a:lvl8pPr lvl="7" rtl="0" algn="ctr">
              <a:lnSpc>
                <a:spcPct val="100000"/>
              </a:lnSpc>
              <a:spcBef>
                <a:spcPts val="0"/>
              </a:spcBef>
              <a:spcAft>
                <a:spcPts val="0"/>
              </a:spcAft>
              <a:buSzPts val="9000"/>
              <a:buNone/>
              <a:defRPr sz="12000"/>
            </a:lvl8pPr>
            <a:lvl9pPr lvl="8" rtl="0" algn="ctr">
              <a:lnSpc>
                <a:spcPct val="100000"/>
              </a:lnSpc>
              <a:spcBef>
                <a:spcPts val="0"/>
              </a:spcBef>
              <a:spcAft>
                <a:spcPts val="0"/>
              </a:spcAft>
              <a:buSzPts val="9000"/>
              <a:buNone/>
              <a:defRPr sz="12000"/>
            </a:lvl9pPr>
          </a:lstStyle>
          <a:p/>
        </p:txBody>
      </p:sp>
      <p:sp>
        <p:nvSpPr>
          <p:cNvPr id="190" name="Google Shape;190;p44"/>
          <p:cNvSpPr txBox="1"/>
          <p:nvPr>
            <p:ph idx="1" type="body"/>
          </p:nvPr>
        </p:nvSpPr>
        <p:spPr>
          <a:xfrm>
            <a:off x="311700" y="3152225"/>
            <a:ext cx="8520600" cy="1300800"/>
          </a:xfrm>
          <a:prstGeom prst="rect">
            <a:avLst/>
          </a:prstGeom>
          <a:noFill/>
          <a:ln>
            <a:noFill/>
          </a:ln>
        </p:spPr>
        <p:txBody>
          <a:bodyPr anchorCtr="0" anchor="t" bIns="68575" lIns="68575" spcFirstLastPara="1" rIns="68575" wrap="square" tIns="68575">
            <a:normAutofit/>
          </a:bodyPr>
          <a:lstStyle>
            <a:lvl1pPr indent="-317500" lvl="0" marL="457200" rtl="0" algn="ctr">
              <a:lnSpc>
                <a:spcPct val="115000"/>
              </a:lnSpc>
              <a:spcBef>
                <a:spcPts val="0"/>
              </a:spcBef>
              <a:spcAft>
                <a:spcPts val="0"/>
              </a:spcAft>
              <a:buSzPts val="1400"/>
              <a:buChar char="●"/>
              <a:defRPr/>
            </a:lvl1pPr>
            <a:lvl2pPr indent="-298450" lvl="1" marL="914400" rtl="0" algn="ctr">
              <a:lnSpc>
                <a:spcPct val="115000"/>
              </a:lnSpc>
              <a:spcBef>
                <a:spcPts val="0"/>
              </a:spcBef>
              <a:spcAft>
                <a:spcPts val="0"/>
              </a:spcAft>
              <a:buSzPts val="1100"/>
              <a:buChar char="○"/>
              <a:defRPr/>
            </a:lvl2pPr>
            <a:lvl3pPr indent="-298450" lvl="2" marL="1371600" rtl="0" algn="ctr">
              <a:lnSpc>
                <a:spcPct val="115000"/>
              </a:lnSpc>
              <a:spcBef>
                <a:spcPts val="0"/>
              </a:spcBef>
              <a:spcAft>
                <a:spcPts val="0"/>
              </a:spcAft>
              <a:buSzPts val="1100"/>
              <a:buChar char="■"/>
              <a:defRPr/>
            </a:lvl3pPr>
            <a:lvl4pPr indent="-298450" lvl="3" marL="1828800" rtl="0" algn="ctr">
              <a:lnSpc>
                <a:spcPct val="115000"/>
              </a:lnSpc>
              <a:spcBef>
                <a:spcPts val="0"/>
              </a:spcBef>
              <a:spcAft>
                <a:spcPts val="0"/>
              </a:spcAft>
              <a:buSzPts val="1100"/>
              <a:buChar char="●"/>
              <a:defRPr/>
            </a:lvl4pPr>
            <a:lvl5pPr indent="-298450" lvl="4" marL="2286000" rtl="0" algn="ctr">
              <a:lnSpc>
                <a:spcPct val="115000"/>
              </a:lnSpc>
              <a:spcBef>
                <a:spcPts val="0"/>
              </a:spcBef>
              <a:spcAft>
                <a:spcPts val="0"/>
              </a:spcAft>
              <a:buSzPts val="1100"/>
              <a:buChar char="○"/>
              <a:defRPr/>
            </a:lvl5pPr>
            <a:lvl6pPr indent="-298450" lvl="5" marL="2743200" rtl="0" algn="ctr">
              <a:lnSpc>
                <a:spcPct val="115000"/>
              </a:lnSpc>
              <a:spcBef>
                <a:spcPts val="0"/>
              </a:spcBef>
              <a:spcAft>
                <a:spcPts val="0"/>
              </a:spcAft>
              <a:buSzPts val="1100"/>
              <a:buChar char="■"/>
              <a:defRPr/>
            </a:lvl6pPr>
            <a:lvl7pPr indent="-298450" lvl="6" marL="3200400" rtl="0" algn="ctr">
              <a:lnSpc>
                <a:spcPct val="115000"/>
              </a:lnSpc>
              <a:spcBef>
                <a:spcPts val="0"/>
              </a:spcBef>
              <a:spcAft>
                <a:spcPts val="0"/>
              </a:spcAft>
              <a:buSzPts val="1100"/>
              <a:buChar char="●"/>
              <a:defRPr/>
            </a:lvl7pPr>
            <a:lvl8pPr indent="-298450" lvl="7" marL="3657600" rtl="0" algn="ctr">
              <a:lnSpc>
                <a:spcPct val="115000"/>
              </a:lnSpc>
              <a:spcBef>
                <a:spcPts val="0"/>
              </a:spcBef>
              <a:spcAft>
                <a:spcPts val="0"/>
              </a:spcAft>
              <a:buSzPts val="1100"/>
              <a:buChar char="○"/>
              <a:defRPr/>
            </a:lvl8pPr>
            <a:lvl9pPr indent="-298450" lvl="8" marL="4114800" rtl="0" algn="ctr">
              <a:lnSpc>
                <a:spcPct val="115000"/>
              </a:lnSpc>
              <a:spcBef>
                <a:spcPts val="0"/>
              </a:spcBef>
              <a:spcAft>
                <a:spcPts val="0"/>
              </a:spcAft>
              <a:buSzPts val="1100"/>
              <a:buChar char="■"/>
              <a:defRPr/>
            </a:lvl9pPr>
          </a:lstStyle>
          <a:p/>
        </p:txBody>
      </p:sp>
      <p:sp>
        <p:nvSpPr>
          <p:cNvPr id="191" name="Google Shape;191;p44"/>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8" name="Shape 198"/>
        <p:cNvGrpSpPr/>
        <p:nvPr/>
      </p:nvGrpSpPr>
      <p:grpSpPr>
        <a:xfrm>
          <a:off x="0" y="0"/>
          <a:ext cx="0" cy="0"/>
          <a:chOff x="0" y="0"/>
          <a:chExt cx="0" cy="0"/>
        </a:xfrm>
      </p:grpSpPr>
      <p:sp>
        <p:nvSpPr>
          <p:cNvPr id="199" name="Google Shape;199;p4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Arial"/>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0" name="Google Shape;200;p46"/>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01" name="Google Shape;201;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2" name="Google Shape;202;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3" name="Google Shape;203;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hite">
  <p:cSld name="Title White">
    <p:bg>
      <p:bgPr>
        <a:solidFill>
          <a:schemeClr val="lt1"/>
        </a:solidFill>
      </p:bgPr>
    </p:bg>
    <p:spTree>
      <p:nvGrpSpPr>
        <p:cNvPr id="204" name="Shape 204"/>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5" name="Shape 205"/>
        <p:cNvGrpSpPr/>
        <p:nvPr/>
      </p:nvGrpSpPr>
      <p:grpSpPr>
        <a:xfrm>
          <a:off x="0" y="0"/>
          <a:ext cx="0" cy="0"/>
          <a:chOff x="0" y="0"/>
          <a:chExt cx="0" cy="0"/>
        </a:xfrm>
      </p:grpSpPr>
      <p:sp>
        <p:nvSpPr>
          <p:cNvPr id="206" name="Google Shape;206;p4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7" name="Google Shape;207;p4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8" name="Google Shape;208;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9" name="Google Shape;209;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0" name="Google Shape;210;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1" name="Shape 211"/>
        <p:cNvGrpSpPr/>
        <p:nvPr/>
      </p:nvGrpSpPr>
      <p:grpSpPr>
        <a:xfrm>
          <a:off x="0" y="0"/>
          <a:ext cx="0" cy="0"/>
          <a:chOff x="0" y="0"/>
          <a:chExt cx="0" cy="0"/>
        </a:xfrm>
      </p:grpSpPr>
      <p:sp>
        <p:nvSpPr>
          <p:cNvPr id="212" name="Google Shape;212;p49"/>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Arial"/>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3" name="Google Shape;213;p4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214" name="Google Shape;214;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5" name="Google Shape;215;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6" name="Google Shape;216;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7" name="Shape 217"/>
        <p:cNvGrpSpPr/>
        <p:nvPr/>
      </p:nvGrpSpPr>
      <p:grpSpPr>
        <a:xfrm>
          <a:off x="0" y="0"/>
          <a:ext cx="0" cy="0"/>
          <a:chOff x="0" y="0"/>
          <a:chExt cx="0" cy="0"/>
        </a:xfrm>
      </p:grpSpPr>
      <p:sp>
        <p:nvSpPr>
          <p:cNvPr id="218" name="Google Shape;218;p5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9" name="Google Shape;219;p5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0" name="Google Shape;220;p5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1" name="Google Shape;221;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2" name="Google Shape;222;p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3" name="Google Shape;223;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4" name="Shape 224"/>
        <p:cNvGrpSpPr/>
        <p:nvPr/>
      </p:nvGrpSpPr>
      <p:grpSpPr>
        <a:xfrm>
          <a:off x="0" y="0"/>
          <a:ext cx="0" cy="0"/>
          <a:chOff x="0" y="0"/>
          <a:chExt cx="0" cy="0"/>
        </a:xfrm>
      </p:grpSpPr>
      <p:sp>
        <p:nvSpPr>
          <p:cNvPr id="225" name="Google Shape;225;p5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26" name="Google Shape;226;p51"/>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27" name="Google Shape;227;p51"/>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28" name="Google Shape;228;p5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29" name="Google Shape;229;p51"/>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0" name="Google Shape;230;p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1" name="Google Shape;231;p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2" name="Google Shape;232;p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3" name="Shape 233"/>
        <p:cNvGrpSpPr/>
        <p:nvPr/>
      </p:nvGrpSpPr>
      <p:grpSpPr>
        <a:xfrm>
          <a:off x="0" y="0"/>
          <a:ext cx="0" cy="0"/>
          <a:chOff x="0" y="0"/>
          <a:chExt cx="0" cy="0"/>
        </a:xfrm>
      </p:grpSpPr>
      <p:sp>
        <p:nvSpPr>
          <p:cNvPr id="234" name="Google Shape;234;p5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5" name="Google Shape;235;p5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6" name="Google Shape;236;p5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37" name="Google Shape;237;p5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8" name="Shape 238"/>
        <p:cNvGrpSpPr/>
        <p:nvPr/>
      </p:nvGrpSpPr>
      <p:grpSpPr>
        <a:xfrm>
          <a:off x="0" y="0"/>
          <a:ext cx="0" cy="0"/>
          <a:chOff x="0" y="0"/>
          <a:chExt cx="0" cy="0"/>
        </a:xfrm>
      </p:grpSpPr>
      <p:sp>
        <p:nvSpPr>
          <p:cNvPr id="239" name="Google Shape;239;p5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Arial"/>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0" name="Google Shape;240;p5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241" name="Google Shape;241;p5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42" name="Google Shape;242;p5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3" name="Google Shape;243;p5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4" name="Google Shape;244;p5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5" name="Shape 245"/>
        <p:cNvGrpSpPr/>
        <p:nvPr/>
      </p:nvGrpSpPr>
      <p:grpSpPr>
        <a:xfrm>
          <a:off x="0" y="0"/>
          <a:ext cx="0" cy="0"/>
          <a:chOff x="0" y="0"/>
          <a:chExt cx="0" cy="0"/>
        </a:xfrm>
      </p:grpSpPr>
      <p:sp>
        <p:nvSpPr>
          <p:cNvPr id="246" name="Google Shape;246;p5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Arial"/>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47" name="Google Shape;247;p54"/>
          <p:cNvSpPr/>
          <p:nvPr>
            <p:ph idx="2" type="pic"/>
          </p:nvPr>
        </p:nvSpPr>
        <p:spPr>
          <a:xfrm>
            <a:off x="3887391" y="740569"/>
            <a:ext cx="4629300" cy="3655200"/>
          </a:xfrm>
          <a:prstGeom prst="rect">
            <a:avLst/>
          </a:prstGeom>
          <a:noFill/>
          <a:ln>
            <a:noFill/>
          </a:ln>
        </p:spPr>
      </p:sp>
      <p:sp>
        <p:nvSpPr>
          <p:cNvPr id="248" name="Google Shape;248;p5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249" name="Google Shape;249;p5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0" name="Google Shape;250;p5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1" name="Google Shape;251;p5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52" name="Shape 252"/>
        <p:cNvGrpSpPr/>
        <p:nvPr/>
      </p:nvGrpSpPr>
      <p:grpSpPr>
        <a:xfrm>
          <a:off x="0" y="0"/>
          <a:ext cx="0" cy="0"/>
          <a:chOff x="0" y="0"/>
          <a:chExt cx="0" cy="0"/>
        </a:xfrm>
      </p:grpSpPr>
      <p:sp>
        <p:nvSpPr>
          <p:cNvPr id="253" name="Google Shape;253;p5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4" name="Google Shape;254;p5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5" name="Google Shape;255;p5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6" name="Google Shape;256;p5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57" name="Google Shape;257;p5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8" name="Shape 258"/>
        <p:cNvGrpSpPr/>
        <p:nvPr/>
      </p:nvGrpSpPr>
      <p:grpSpPr>
        <a:xfrm>
          <a:off x="0" y="0"/>
          <a:ext cx="0" cy="0"/>
          <a:chOff x="0" y="0"/>
          <a:chExt cx="0" cy="0"/>
        </a:xfrm>
      </p:grpSpPr>
      <p:sp>
        <p:nvSpPr>
          <p:cNvPr id="259" name="Google Shape;259;p5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0" name="Google Shape;260;p5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1" name="Google Shape;261;p5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2" name="Google Shape;262;p5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63" name="Google Shape;263;p5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0" name="Shape 270"/>
        <p:cNvGrpSpPr/>
        <p:nvPr/>
      </p:nvGrpSpPr>
      <p:grpSpPr>
        <a:xfrm>
          <a:off x="0" y="0"/>
          <a:ext cx="0" cy="0"/>
          <a:chOff x="0" y="0"/>
          <a:chExt cx="0" cy="0"/>
        </a:xfrm>
      </p:grpSpPr>
      <p:sp>
        <p:nvSpPr>
          <p:cNvPr id="271" name="Google Shape;271;p58"/>
          <p:cNvSpPr txBox="1"/>
          <p:nvPr>
            <p:ph type="ctrTitle"/>
          </p:nvPr>
        </p:nvSpPr>
        <p:spPr>
          <a:xfrm>
            <a:off x="1143000" y="841772"/>
            <a:ext cx="6858000" cy="1790700"/>
          </a:xfrm>
          <a:prstGeom prst="rect">
            <a:avLst/>
          </a:prstGeom>
          <a:noFill/>
          <a:ln>
            <a:noFill/>
          </a:ln>
        </p:spPr>
        <p:txBody>
          <a:bodyPr anchorCtr="0" anchor="b" bIns="25700" lIns="51425" spcFirstLastPara="1" rIns="51425" wrap="square" tIns="25700">
            <a:normAutofit/>
          </a:bodyPr>
          <a:lstStyle>
            <a:lvl1pPr lvl="0" rtl="0" algn="ctr">
              <a:lnSpc>
                <a:spcPct val="90000"/>
              </a:lnSpc>
              <a:spcBef>
                <a:spcPts val="0"/>
              </a:spcBef>
              <a:spcAft>
                <a:spcPts val="0"/>
              </a:spcAft>
              <a:buClr>
                <a:schemeClr val="dk1"/>
              </a:buClr>
              <a:buSzPts val="3400"/>
              <a:buFont typeface="Arial"/>
              <a:buNone/>
              <a:defRPr sz="4500"/>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72" name="Google Shape;272;p58"/>
          <p:cNvSpPr txBox="1"/>
          <p:nvPr>
            <p:ph idx="1" type="subTitle"/>
          </p:nvPr>
        </p:nvSpPr>
        <p:spPr>
          <a:xfrm>
            <a:off x="1143000" y="2701529"/>
            <a:ext cx="6858000" cy="1241700"/>
          </a:xfrm>
          <a:prstGeom prst="rect">
            <a:avLst/>
          </a:prstGeom>
          <a:noFill/>
          <a:ln>
            <a:noFill/>
          </a:ln>
        </p:spPr>
        <p:txBody>
          <a:bodyPr anchorCtr="0" anchor="t" bIns="25700" lIns="51425" spcFirstLastPara="1" rIns="51425" wrap="square" tIns="25700">
            <a:normAutofit/>
          </a:bodyPr>
          <a:lstStyle>
            <a:lvl1pPr lvl="0" rtl="0" algn="ctr">
              <a:lnSpc>
                <a:spcPct val="90000"/>
              </a:lnSpc>
              <a:spcBef>
                <a:spcPts val="800"/>
              </a:spcBef>
              <a:spcAft>
                <a:spcPts val="0"/>
              </a:spcAft>
              <a:buClr>
                <a:schemeClr val="dk1"/>
              </a:buClr>
              <a:buSzPts val="1400"/>
              <a:buNone/>
              <a:defRPr sz="1800"/>
            </a:lvl1pPr>
            <a:lvl2pPr lvl="1" rtl="0" algn="ctr">
              <a:lnSpc>
                <a:spcPct val="90000"/>
              </a:lnSpc>
              <a:spcBef>
                <a:spcPts val="400"/>
              </a:spcBef>
              <a:spcAft>
                <a:spcPts val="0"/>
              </a:spcAft>
              <a:buClr>
                <a:schemeClr val="dk1"/>
              </a:buClr>
              <a:buSzPts val="1100"/>
              <a:buNone/>
              <a:defRPr sz="1500"/>
            </a:lvl2pPr>
            <a:lvl3pPr lvl="2" rtl="0" algn="ctr">
              <a:lnSpc>
                <a:spcPct val="90000"/>
              </a:lnSpc>
              <a:spcBef>
                <a:spcPts val="400"/>
              </a:spcBef>
              <a:spcAft>
                <a:spcPts val="0"/>
              </a:spcAft>
              <a:buClr>
                <a:schemeClr val="dk1"/>
              </a:buClr>
              <a:buSzPts val="1100"/>
              <a:buNone/>
              <a:defRPr sz="1400"/>
            </a:lvl3pPr>
            <a:lvl4pPr lvl="3" rtl="0" algn="ctr">
              <a:lnSpc>
                <a:spcPct val="90000"/>
              </a:lnSpc>
              <a:spcBef>
                <a:spcPts val="400"/>
              </a:spcBef>
              <a:spcAft>
                <a:spcPts val="0"/>
              </a:spcAft>
              <a:buClr>
                <a:schemeClr val="dk1"/>
              </a:buClr>
              <a:buSzPts val="900"/>
              <a:buNone/>
              <a:defRPr sz="1200"/>
            </a:lvl4pPr>
            <a:lvl5pPr lvl="4" rtl="0" algn="ctr">
              <a:lnSpc>
                <a:spcPct val="90000"/>
              </a:lnSpc>
              <a:spcBef>
                <a:spcPts val="400"/>
              </a:spcBef>
              <a:spcAft>
                <a:spcPts val="0"/>
              </a:spcAft>
              <a:buClr>
                <a:schemeClr val="dk1"/>
              </a:buClr>
              <a:buSzPts val="900"/>
              <a:buNone/>
              <a:defRPr sz="1200"/>
            </a:lvl5pPr>
            <a:lvl6pPr lvl="5" rtl="0" algn="ctr">
              <a:lnSpc>
                <a:spcPct val="90000"/>
              </a:lnSpc>
              <a:spcBef>
                <a:spcPts val="400"/>
              </a:spcBef>
              <a:spcAft>
                <a:spcPts val="0"/>
              </a:spcAft>
              <a:buClr>
                <a:schemeClr val="dk1"/>
              </a:buClr>
              <a:buSzPts val="900"/>
              <a:buNone/>
              <a:defRPr sz="1200"/>
            </a:lvl6pPr>
            <a:lvl7pPr lvl="6" rtl="0" algn="ctr">
              <a:lnSpc>
                <a:spcPct val="90000"/>
              </a:lnSpc>
              <a:spcBef>
                <a:spcPts val="400"/>
              </a:spcBef>
              <a:spcAft>
                <a:spcPts val="0"/>
              </a:spcAft>
              <a:buClr>
                <a:schemeClr val="dk1"/>
              </a:buClr>
              <a:buSzPts val="900"/>
              <a:buNone/>
              <a:defRPr sz="1200"/>
            </a:lvl7pPr>
            <a:lvl8pPr lvl="7" rtl="0" algn="ctr">
              <a:lnSpc>
                <a:spcPct val="90000"/>
              </a:lnSpc>
              <a:spcBef>
                <a:spcPts val="400"/>
              </a:spcBef>
              <a:spcAft>
                <a:spcPts val="0"/>
              </a:spcAft>
              <a:buClr>
                <a:schemeClr val="dk1"/>
              </a:buClr>
              <a:buSzPts val="900"/>
              <a:buNone/>
              <a:defRPr sz="1200"/>
            </a:lvl8pPr>
            <a:lvl9pPr lvl="8" rtl="0" algn="ctr">
              <a:lnSpc>
                <a:spcPct val="90000"/>
              </a:lnSpc>
              <a:spcBef>
                <a:spcPts val="400"/>
              </a:spcBef>
              <a:spcAft>
                <a:spcPts val="0"/>
              </a:spcAft>
              <a:buClr>
                <a:schemeClr val="dk1"/>
              </a:buClr>
              <a:buSzPts val="900"/>
              <a:buNone/>
              <a:defRPr sz="1200"/>
            </a:lvl9pPr>
          </a:lstStyle>
          <a:p/>
        </p:txBody>
      </p:sp>
      <p:sp>
        <p:nvSpPr>
          <p:cNvPr id="273" name="Google Shape;273;p58"/>
          <p:cNvSpPr txBox="1"/>
          <p:nvPr>
            <p:ph idx="10" type="dt"/>
          </p:nvPr>
        </p:nvSpPr>
        <p:spPr>
          <a:xfrm>
            <a:off x="628650" y="4767263"/>
            <a:ext cx="2057400" cy="273900"/>
          </a:xfrm>
          <a:prstGeom prst="rect">
            <a:avLst/>
          </a:prstGeom>
          <a:noFill/>
          <a:ln>
            <a:noFill/>
          </a:ln>
        </p:spPr>
        <p:txBody>
          <a:bodyPr anchorCtr="0" anchor="ctr" bIns="25700" lIns="51425" spcFirstLastPara="1" rIns="51425" wrap="square" tIns="25700">
            <a:noAutofit/>
          </a:bodyPr>
          <a:lstStyle>
            <a:lvl1pPr lvl="0" rtl="0" algn="l">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74" name="Google Shape;274;p58"/>
          <p:cNvSpPr txBox="1"/>
          <p:nvPr>
            <p:ph idx="11" type="ftr"/>
          </p:nvPr>
        </p:nvSpPr>
        <p:spPr>
          <a:xfrm>
            <a:off x="3028950" y="4767263"/>
            <a:ext cx="3086100" cy="273900"/>
          </a:xfrm>
          <a:prstGeom prst="rect">
            <a:avLst/>
          </a:prstGeom>
          <a:noFill/>
          <a:ln>
            <a:noFill/>
          </a:ln>
        </p:spPr>
        <p:txBody>
          <a:bodyPr anchorCtr="0" anchor="ctr" bIns="25700" lIns="51425" spcFirstLastPara="1" rIns="51425" wrap="square" tIns="25700">
            <a:noAutofit/>
          </a:bodyPr>
          <a:lstStyle>
            <a:lvl1pPr lvl="0" rtl="0" algn="ctr">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75" name="Google Shape;275;p58"/>
          <p:cNvSpPr txBox="1"/>
          <p:nvPr>
            <p:ph idx="12" type="sldNum"/>
          </p:nvPr>
        </p:nvSpPr>
        <p:spPr>
          <a:xfrm>
            <a:off x="6457950" y="4767263"/>
            <a:ext cx="2057400" cy="273900"/>
          </a:xfrm>
          <a:prstGeom prst="rect">
            <a:avLst/>
          </a:prstGeom>
          <a:noFill/>
          <a:ln>
            <a:noFill/>
          </a:ln>
        </p:spPr>
        <p:txBody>
          <a:bodyPr anchorCtr="0" anchor="ctr" bIns="25700" lIns="51425" spcFirstLastPara="1" rIns="51425" wrap="square" tIns="25700">
            <a:noAutofit/>
          </a:bodyPr>
          <a:lstStyle>
            <a:lvl1pPr indent="0" lvl="0"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hite">
  <p:cSld name="Title White">
    <p:bg>
      <p:bgPr>
        <a:solidFill>
          <a:schemeClr val="lt1"/>
        </a:solidFill>
      </p:bgPr>
    </p:bg>
    <p:spTree>
      <p:nvGrpSpPr>
        <p:cNvPr id="276" name="Shape 276"/>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x (2)">
  <p:cSld name="Box (2)">
    <p:spTree>
      <p:nvGrpSpPr>
        <p:cNvPr id="277" name="Shape 277"/>
        <p:cNvGrpSpPr/>
        <p:nvPr/>
      </p:nvGrpSpPr>
      <p:grpSpPr>
        <a:xfrm>
          <a:off x="0" y="0"/>
          <a:ext cx="0" cy="0"/>
          <a:chOff x="0" y="0"/>
          <a:chExt cx="0" cy="0"/>
        </a:xfrm>
      </p:grpSpPr>
      <p:sp>
        <p:nvSpPr>
          <p:cNvPr id="278" name="Google Shape;278;p60"/>
          <p:cNvSpPr txBox="1"/>
          <p:nvPr>
            <p:ph idx="10" type="dt"/>
          </p:nvPr>
        </p:nvSpPr>
        <p:spPr>
          <a:xfrm>
            <a:off x="628650" y="4767263"/>
            <a:ext cx="2057400" cy="273900"/>
          </a:xfrm>
          <a:prstGeom prst="rect">
            <a:avLst/>
          </a:prstGeom>
          <a:noFill/>
          <a:ln>
            <a:noFill/>
          </a:ln>
        </p:spPr>
        <p:txBody>
          <a:bodyPr anchorCtr="0" anchor="ctr" bIns="25700" lIns="51425" spcFirstLastPara="1" rIns="51425" wrap="square" tIns="25700">
            <a:noAutofit/>
          </a:bodyPr>
          <a:lstStyle>
            <a:lvl1pPr lvl="0" rtl="0" algn="l">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79" name="Google Shape;279;p60"/>
          <p:cNvSpPr txBox="1"/>
          <p:nvPr>
            <p:ph idx="11" type="ftr"/>
          </p:nvPr>
        </p:nvSpPr>
        <p:spPr>
          <a:xfrm>
            <a:off x="3028950" y="4767263"/>
            <a:ext cx="3086100" cy="273900"/>
          </a:xfrm>
          <a:prstGeom prst="rect">
            <a:avLst/>
          </a:prstGeom>
          <a:noFill/>
          <a:ln>
            <a:noFill/>
          </a:ln>
        </p:spPr>
        <p:txBody>
          <a:bodyPr anchorCtr="0" anchor="ctr" bIns="25700" lIns="51425" spcFirstLastPara="1" rIns="51425" wrap="square" tIns="25700">
            <a:noAutofit/>
          </a:bodyPr>
          <a:lstStyle>
            <a:lvl1pPr lvl="0" rtl="0" algn="ctr">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80" name="Google Shape;280;p60"/>
          <p:cNvSpPr txBox="1"/>
          <p:nvPr>
            <p:ph idx="12" type="sldNum"/>
          </p:nvPr>
        </p:nvSpPr>
        <p:spPr>
          <a:xfrm>
            <a:off x="6457950" y="4767263"/>
            <a:ext cx="2057400" cy="273900"/>
          </a:xfrm>
          <a:prstGeom prst="rect">
            <a:avLst/>
          </a:prstGeom>
          <a:noFill/>
          <a:ln>
            <a:noFill/>
          </a:ln>
        </p:spPr>
        <p:txBody>
          <a:bodyPr anchorCtr="0" anchor="ctr" bIns="25700" lIns="51425" spcFirstLastPara="1" rIns="51425" wrap="square" tIns="25700">
            <a:noAutofit/>
          </a:bodyPr>
          <a:lstStyle>
            <a:lvl1pPr indent="0" lvl="0"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281" name="Google Shape;281;p60"/>
          <p:cNvSpPr txBox="1"/>
          <p:nvPr>
            <p:ph idx="1" type="body"/>
          </p:nvPr>
        </p:nvSpPr>
        <p:spPr>
          <a:xfrm>
            <a:off x="500061" y="1194197"/>
            <a:ext cx="3999300" cy="3537600"/>
          </a:xfrm>
          <a:prstGeom prst="rect">
            <a:avLst/>
          </a:prstGeom>
          <a:noFill/>
          <a:ln>
            <a:noFill/>
          </a:ln>
        </p:spPr>
        <p:txBody>
          <a:bodyPr anchorCtr="0" anchor="t" bIns="25700" lIns="51425" spcFirstLastPara="1" rIns="51425" wrap="square" tIns="25700">
            <a:normAutofit/>
          </a:bodyPr>
          <a:lstStyle>
            <a:lvl1pPr indent="-330200" lvl="0" marL="457200" rtl="0" algn="l">
              <a:lnSpc>
                <a:spcPct val="90000"/>
              </a:lnSpc>
              <a:spcBef>
                <a:spcPts val="800"/>
              </a:spcBef>
              <a:spcAft>
                <a:spcPts val="0"/>
              </a:spcAft>
              <a:buSzPts val="1600"/>
              <a:buChar char="•"/>
              <a:defRPr/>
            </a:lvl1pPr>
            <a:lvl2pPr indent="-317500" lvl="1" marL="914400" rtl="0" algn="l">
              <a:lnSpc>
                <a:spcPct val="90000"/>
              </a:lnSpc>
              <a:spcBef>
                <a:spcPts val="400"/>
              </a:spcBef>
              <a:spcAft>
                <a:spcPts val="0"/>
              </a:spcAft>
              <a:buSzPts val="14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298450" lvl="5" marL="2743200" rtl="0" algn="l">
              <a:lnSpc>
                <a:spcPct val="90000"/>
              </a:lnSpc>
              <a:spcBef>
                <a:spcPts val="400"/>
              </a:spcBef>
              <a:spcAft>
                <a:spcPts val="0"/>
              </a:spcAft>
              <a:buSzPts val="1100"/>
              <a:buChar char="•"/>
              <a:defRPr/>
            </a:lvl6pPr>
            <a:lvl7pPr indent="-298450" lvl="6" marL="3200400" rtl="0" algn="l">
              <a:lnSpc>
                <a:spcPct val="90000"/>
              </a:lnSpc>
              <a:spcBef>
                <a:spcPts val="400"/>
              </a:spcBef>
              <a:spcAft>
                <a:spcPts val="0"/>
              </a:spcAft>
              <a:buSzPts val="1100"/>
              <a:buChar char="•"/>
              <a:defRPr/>
            </a:lvl7pPr>
            <a:lvl8pPr indent="-298450" lvl="7" marL="3657600" rtl="0" algn="l">
              <a:lnSpc>
                <a:spcPct val="90000"/>
              </a:lnSpc>
              <a:spcBef>
                <a:spcPts val="400"/>
              </a:spcBef>
              <a:spcAft>
                <a:spcPts val="0"/>
              </a:spcAft>
              <a:buSzPts val="1100"/>
              <a:buChar char="•"/>
              <a:defRPr/>
            </a:lvl8pPr>
            <a:lvl9pPr indent="-298450" lvl="8" marL="4114800" rtl="0" algn="l">
              <a:lnSpc>
                <a:spcPct val="90000"/>
              </a:lnSpc>
              <a:spcBef>
                <a:spcPts val="400"/>
              </a:spcBef>
              <a:spcAft>
                <a:spcPts val="0"/>
              </a:spcAft>
              <a:buSzPts val="1100"/>
              <a:buChar char="•"/>
              <a:defRPr/>
            </a:lvl9pPr>
          </a:lstStyle>
          <a:p/>
        </p:txBody>
      </p:sp>
      <p:sp>
        <p:nvSpPr>
          <p:cNvPr id="282" name="Google Shape;282;p60"/>
          <p:cNvSpPr txBox="1"/>
          <p:nvPr>
            <p:ph idx="2" type="body"/>
          </p:nvPr>
        </p:nvSpPr>
        <p:spPr>
          <a:xfrm>
            <a:off x="4650590" y="1194197"/>
            <a:ext cx="3999300" cy="3537600"/>
          </a:xfrm>
          <a:prstGeom prst="rect">
            <a:avLst/>
          </a:prstGeom>
          <a:noFill/>
          <a:ln>
            <a:noFill/>
          </a:ln>
        </p:spPr>
        <p:txBody>
          <a:bodyPr anchorCtr="0" anchor="t" bIns="25700" lIns="51425" spcFirstLastPara="1" rIns="51425" wrap="square" tIns="25700">
            <a:normAutofit/>
          </a:bodyPr>
          <a:lstStyle>
            <a:lvl1pPr indent="-330200" lvl="0" marL="457200" rtl="0" algn="l">
              <a:lnSpc>
                <a:spcPct val="90000"/>
              </a:lnSpc>
              <a:spcBef>
                <a:spcPts val="800"/>
              </a:spcBef>
              <a:spcAft>
                <a:spcPts val="0"/>
              </a:spcAft>
              <a:buSzPts val="1600"/>
              <a:buChar char="•"/>
              <a:defRPr/>
            </a:lvl1pPr>
            <a:lvl2pPr indent="-317500" lvl="1" marL="914400" rtl="0" algn="l">
              <a:lnSpc>
                <a:spcPct val="90000"/>
              </a:lnSpc>
              <a:spcBef>
                <a:spcPts val="400"/>
              </a:spcBef>
              <a:spcAft>
                <a:spcPts val="0"/>
              </a:spcAft>
              <a:buSzPts val="1400"/>
              <a:buChar char="•"/>
              <a:defRPr/>
            </a:lvl2pPr>
            <a:lvl3pPr indent="-298450" lvl="2" marL="1371600" rtl="0" algn="l">
              <a:lnSpc>
                <a:spcPct val="90000"/>
              </a:lnSpc>
              <a:spcBef>
                <a:spcPts val="400"/>
              </a:spcBef>
              <a:spcAft>
                <a:spcPts val="0"/>
              </a:spcAft>
              <a:buSzPts val="1100"/>
              <a:buChar char="•"/>
              <a:defRPr/>
            </a:lvl3pPr>
            <a:lvl4pPr indent="-298450" lvl="3" marL="1828800" rtl="0" algn="l">
              <a:lnSpc>
                <a:spcPct val="90000"/>
              </a:lnSpc>
              <a:spcBef>
                <a:spcPts val="400"/>
              </a:spcBef>
              <a:spcAft>
                <a:spcPts val="0"/>
              </a:spcAft>
              <a:buSzPts val="1100"/>
              <a:buChar char="•"/>
              <a:defRPr/>
            </a:lvl4pPr>
            <a:lvl5pPr indent="-298450" lvl="4" marL="2286000" rtl="0" algn="l">
              <a:lnSpc>
                <a:spcPct val="90000"/>
              </a:lnSpc>
              <a:spcBef>
                <a:spcPts val="400"/>
              </a:spcBef>
              <a:spcAft>
                <a:spcPts val="0"/>
              </a:spcAft>
              <a:buSzPts val="1100"/>
              <a:buChar char="•"/>
              <a:defRPr/>
            </a:lvl5pPr>
            <a:lvl6pPr indent="-298450" lvl="5" marL="2743200" rtl="0" algn="l">
              <a:lnSpc>
                <a:spcPct val="90000"/>
              </a:lnSpc>
              <a:spcBef>
                <a:spcPts val="400"/>
              </a:spcBef>
              <a:spcAft>
                <a:spcPts val="0"/>
              </a:spcAft>
              <a:buSzPts val="1100"/>
              <a:buChar char="•"/>
              <a:defRPr/>
            </a:lvl6pPr>
            <a:lvl7pPr indent="-298450" lvl="6" marL="3200400" rtl="0" algn="l">
              <a:lnSpc>
                <a:spcPct val="90000"/>
              </a:lnSpc>
              <a:spcBef>
                <a:spcPts val="400"/>
              </a:spcBef>
              <a:spcAft>
                <a:spcPts val="0"/>
              </a:spcAft>
              <a:buSzPts val="1100"/>
              <a:buChar char="•"/>
              <a:defRPr/>
            </a:lvl7pPr>
            <a:lvl8pPr indent="-298450" lvl="7" marL="3657600" rtl="0" algn="l">
              <a:lnSpc>
                <a:spcPct val="90000"/>
              </a:lnSpc>
              <a:spcBef>
                <a:spcPts val="400"/>
              </a:spcBef>
              <a:spcAft>
                <a:spcPts val="0"/>
              </a:spcAft>
              <a:buSzPts val="1100"/>
              <a:buChar char="•"/>
              <a:defRPr/>
            </a:lvl8pPr>
            <a:lvl9pPr indent="-298450" lvl="8" marL="4114800" rtl="0" algn="l">
              <a:lnSpc>
                <a:spcPct val="90000"/>
              </a:lnSpc>
              <a:spcBef>
                <a:spcPts val="400"/>
              </a:spcBef>
              <a:spcAft>
                <a:spcPts val="0"/>
              </a:spcAft>
              <a:buSzPts val="1100"/>
              <a:buChar char="•"/>
              <a:defRPr/>
            </a:lvl9pPr>
          </a:lstStyle>
          <a:p/>
        </p:txBody>
      </p:sp>
      <p:sp>
        <p:nvSpPr>
          <p:cNvPr id="283" name="Google Shape;283;p60"/>
          <p:cNvSpPr txBox="1"/>
          <p:nvPr>
            <p:ph type="title"/>
          </p:nvPr>
        </p:nvSpPr>
        <p:spPr>
          <a:xfrm>
            <a:off x="500060" y="200024"/>
            <a:ext cx="8149800" cy="697800"/>
          </a:xfrm>
          <a:prstGeom prst="rect">
            <a:avLst/>
          </a:prstGeom>
          <a:noFill/>
          <a:ln>
            <a:noFill/>
          </a:ln>
        </p:spPr>
        <p:txBody>
          <a:bodyPr anchorCtr="0" anchor="b" bIns="25700" lIns="51425" spcFirstLastPara="1" rIns="51425" wrap="square" tIns="25700">
            <a:noAutofit/>
          </a:bodyPr>
          <a:lstStyle>
            <a:lvl1pPr lvl="0" rtl="0" algn="l">
              <a:lnSpc>
                <a:spcPct val="90000"/>
              </a:lnSpc>
              <a:spcBef>
                <a:spcPts val="0"/>
              </a:spcBef>
              <a:spcAft>
                <a:spcPts val="0"/>
              </a:spcAft>
              <a:buSzPts val="25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4" name="Shape 284"/>
        <p:cNvGrpSpPr/>
        <p:nvPr/>
      </p:nvGrpSpPr>
      <p:grpSpPr>
        <a:xfrm>
          <a:off x="0" y="0"/>
          <a:ext cx="0" cy="0"/>
          <a:chOff x="0" y="0"/>
          <a:chExt cx="0" cy="0"/>
        </a:xfrm>
      </p:grpSpPr>
      <p:sp>
        <p:nvSpPr>
          <p:cNvPr id="285" name="Google Shape;285;p61"/>
          <p:cNvSpPr txBox="1"/>
          <p:nvPr>
            <p:ph type="title"/>
          </p:nvPr>
        </p:nvSpPr>
        <p:spPr>
          <a:xfrm>
            <a:off x="628650" y="273844"/>
            <a:ext cx="7886700" cy="994200"/>
          </a:xfrm>
          <a:prstGeom prst="rect">
            <a:avLst/>
          </a:prstGeom>
          <a:noFill/>
          <a:ln>
            <a:noFill/>
          </a:ln>
        </p:spPr>
        <p:txBody>
          <a:bodyPr anchorCtr="0" anchor="ctr" bIns="25700" lIns="51425" spcFirstLastPara="1" rIns="51425" wrap="square" tIns="25700">
            <a:normAutofit/>
          </a:bodyPr>
          <a:lstStyle>
            <a:lvl1pPr lvl="0" rtl="0" algn="l">
              <a:lnSpc>
                <a:spcPct val="90000"/>
              </a:lnSpc>
              <a:spcBef>
                <a:spcPts val="0"/>
              </a:spcBef>
              <a:spcAft>
                <a:spcPts val="0"/>
              </a:spcAft>
              <a:buClr>
                <a:schemeClr val="dk1"/>
              </a:buClr>
              <a:buSzPts val="11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86" name="Google Shape;286;p61"/>
          <p:cNvSpPr txBox="1"/>
          <p:nvPr>
            <p:ph idx="1" type="body"/>
          </p:nvPr>
        </p:nvSpPr>
        <p:spPr>
          <a:xfrm>
            <a:off x="628650" y="1369219"/>
            <a:ext cx="3886200" cy="3263400"/>
          </a:xfrm>
          <a:prstGeom prst="rect">
            <a:avLst/>
          </a:prstGeom>
          <a:noFill/>
          <a:ln>
            <a:noFill/>
          </a:ln>
        </p:spPr>
        <p:txBody>
          <a:bodyPr anchorCtr="0" anchor="t" bIns="25700" lIns="51425" spcFirstLastPara="1" rIns="51425" wrap="square" tIns="25700">
            <a:normAutofit/>
          </a:bodyPr>
          <a:lstStyle>
            <a:lvl1pPr indent="-298450" lvl="0" marL="457200" rtl="0" algn="l">
              <a:lnSpc>
                <a:spcPct val="90000"/>
              </a:lnSpc>
              <a:spcBef>
                <a:spcPts val="800"/>
              </a:spcBef>
              <a:spcAft>
                <a:spcPts val="0"/>
              </a:spcAft>
              <a:buClr>
                <a:schemeClr val="dk1"/>
              </a:buClr>
              <a:buSzPts val="1100"/>
              <a:buChar char="•"/>
              <a:defRPr/>
            </a:lvl1pPr>
            <a:lvl2pPr indent="-298450" lvl="1" marL="914400" rtl="0" algn="l">
              <a:lnSpc>
                <a:spcPct val="90000"/>
              </a:lnSpc>
              <a:spcBef>
                <a:spcPts val="400"/>
              </a:spcBef>
              <a:spcAft>
                <a:spcPts val="0"/>
              </a:spcAft>
              <a:buClr>
                <a:schemeClr val="dk1"/>
              </a:buClr>
              <a:buSzPts val="1100"/>
              <a:buChar char="•"/>
              <a:defRPr/>
            </a:lvl2pPr>
            <a:lvl3pPr indent="-298450" lvl="2" marL="1371600" rtl="0" algn="l">
              <a:lnSpc>
                <a:spcPct val="90000"/>
              </a:lnSpc>
              <a:spcBef>
                <a:spcPts val="400"/>
              </a:spcBef>
              <a:spcAft>
                <a:spcPts val="0"/>
              </a:spcAft>
              <a:buClr>
                <a:schemeClr val="dk1"/>
              </a:buClr>
              <a:buSzPts val="1100"/>
              <a:buChar char="•"/>
              <a:defRPr/>
            </a:lvl3pPr>
            <a:lvl4pPr indent="-298450" lvl="3" marL="1828800" rtl="0" algn="l">
              <a:lnSpc>
                <a:spcPct val="90000"/>
              </a:lnSpc>
              <a:spcBef>
                <a:spcPts val="400"/>
              </a:spcBef>
              <a:spcAft>
                <a:spcPts val="0"/>
              </a:spcAft>
              <a:buClr>
                <a:schemeClr val="dk1"/>
              </a:buClr>
              <a:buSzPts val="1100"/>
              <a:buChar char="•"/>
              <a:defRPr/>
            </a:lvl4pPr>
            <a:lvl5pPr indent="-298450" lvl="4" marL="2286000" rtl="0" algn="l">
              <a:lnSpc>
                <a:spcPct val="90000"/>
              </a:lnSpc>
              <a:spcBef>
                <a:spcPts val="400"/>
              </a:spcBef>
              <a:spcAft>
                <a:spcPts val="0"/>
              </a:spcAft>
              <a:buClr>
                <a:schemeClr val="dk1"/>
              </a:buClr>
              <a:buSzPts val="1100"/>
              <a:buChar char="•"/>
              <a:defRPr/>
            </a:lvl5pPr>
            <a:lvl6pPr indent="-298450" lvl="5" marL="2743200" rtl="0" algn="l">
              <a:lnSpc>
                <a:spcPct val="90000"/>
              </a:lnSpc>
              <a:spcBef>
                <a:spcPts val="400"/>
              </a:spcBef>
              <a:spcAft>
                <a:spcPts val="0"/>
              </a:spcAft>
              <a:buClr>
                <a:schemeClr val="dk1"/>
              </a:buClr>
              <a:buSzPts val="1100"/>
              <a:buChar char="•"/>
              <a:defRPr/>
            </a:lvl6pPr>
            <a:lvl7pPr indent="-298450" lvl="6" marL="3200400" rtl="0" algn="l">
              <a:lnSpc>
                <a:spcPct val="90000"/>
              </a:lnSpc>
              <a:spcBef>
                <a:spcPts val="400"/>
              </a:spcBef>
              <a:spcAft>
                <a:spcPts val="0"/>
              </a:spcAft>
              <a:buClr>
                <a:schemeClr val="dk1"/>
              </a:buClr>
              <a:buSzPts val="1100"/>
              <a:buChar char="•"/>
              <a:defRPr/>
            </a:lvl7pPr>
            <a:lvl8pPr indent="-298450" lvl="7" marL="3657600" rtl="0" algn="l">
              <a:lnSpc>
                <a:spcPct val="90000"/>
              </a:lnSpc>
              <a:spcBef>
                <a:spcPts val="400"/>
              </a:spcBef>
              <a:spcAft>
                <a:spcPts val="0"/>
              </a:spcAft>
              <a:buClr>
                <a:schemeClr val="dk1"/>
              </a:buClr>
              <a:buSzPts val="1100"/>
              <a:buChar char="•"/>
              <a:defRPr/>
            </a:lvl8pPr>
            <a:lvl9pPr indent="-298450" lvl="8" marL="4114800" rtl="0" algn="l">
              <a:lnSpc>
                <a:spcPct val="90000"/>
              </a:lnSpc>
              <a:spcBef>
                <a:spcPts val="400"/>
              </a:spcBef>
              <a:spcAft>
                <a:spcPts val="0"/>
              </a:spcAft>
              <a:buClr>
                <a:schemeClr val="dk1"/>
              </a:buClr>
              <a:buSzPts val="1100"/>
              <a:buChar char="•"/>
              <a:defRPr/>
            </a:lvl9pPr>
          </a:lstStyle>
          <a:p/>
        </p:txBody>
      </p:sp>
      <p:sp>
        <p:nvSpPr>
          <p:cNvPr id="287" name="Google Shape;287;p61"/>
          <p:cNvSpPr txBox="1"/>
          <p:nvPr>
            <p:ph idx="2" type="body"/>
          </p:nvPr>
        </p:nvSpPr>
        <p:spPr>
          <a:xfrm>
            <a:off x="4629150" y="1369219"/>
            <a:ext cx="3886200" cy="3263400"/>
          </a:xfrm>
          <a:prstGeom prst="rect">
            <a:avLst/>
          </a:prstGeom>
          <a:noFill/>
          <a:ln>
            <a:noFill/>
          </a:ln>
        </p:spPr>
        <p:txBody>
          <a:bodyPr anchorCtr="0" anchor="t" bIns="25700" lIns="51425" spcFirstLastPara="1" rIns="51425" wrap="square" tIns="25700">
            <a:normAutofit/>
          </a:bodyPr>
          <a:lstStyle>
            <a:lvl1pPr indent="-298450" lvl="0" marL="457200" rtl="0" algn="l">
              <a:lnSpc>
                <a:spcPct val="90000"/>
              </a:lnSpc>
              <a:spcBef>
                <a:spcPts val="800"/>
              </a:spcBef>
              <a:spcAft>
                <a:spcPts val="0"/>
              </a:spcAft>
              <a:buClr>
                <a:schemeClr val="dk1"/>
              </a:buClr>
              <a:buSzPts val="1100"/>
              <a:buChar char="•"/>
              <a:defRPr/>
            </a:lvl1pPr>
            <a:lvl2pPr indent="-298450" lvl="1" marL="914400" rtl="0" algn="l">
              <a:lnSpc>
                <a:spcPct val="90000"/>
              </a:lnSpc>
              <a:spcBef>
                <a:spcPts val="400"/>
              </a:spcBef>
              <a:spcAft>
                <a:spcPts val="0"/>
              </a:spcAft>
              <a:buClr>
                <a:schemeClr val="dk1"/>
              </a:buClr>
              <a:buSzPts val="1100"/>
              <a:buChar char="•"/>
              <a:defRPr/>
            </a:lvl2pPr>
            <a:lvl3pPr indent="-298450" lvl="2" marL="1371600" rtl="0" algn="l">
              <a:lnSpc>
                <a:spcPct val="90000"/>
              </a:lnSpc>
              <a:spcBef>
                <a:spcPts val="400"/>
              </a:spcBef>
              <a:spcAft>
                <a:spcPts val="0"/>
              </a:spcAft>
              <a:buClr>
                <a:schemeClr val="dk1"/>
              </a:buClr>
              <a:buSzPts val="1100"/>
              <a:buChar char="•"/>
              <a:defRPr/>
            </a:lvl3pPr>
            <a:lvl4pPr indent="-298450" lvl="3" marL="1828800" rtl="0" algn="l">
              <a:lnSpc>
                <a:spcPct val="90000"/>
              </a:lnSpc>
              <a:spcBef>
                <a:spcPts val="400"/>
              </a:spcBef>
              <a:spcAft>
                <a:spcPts val="0"/>
              </a:spcAft>
              <a:buClr>
                <a:schemeClr val="dk1"/>
              </a:buClr>
              <a:buSzPts val="1100"/>
              <a:buChar char="•"/>
              <a:defRPr/>
            </a:lvl4pPr>
            <a:lvl5pPr indent="-298450" lvl="4" marL="2286000" rtl="0" algn="l">
              <a:lnSpc>
                <a:spcPct val="90000"/>
              </a:lnSpc>
              <a:spcBef>
                <a:spcPts val="400"/>
              </a:spcBef>
              <a:spcAft>
                <a:spcPts val="0"/>
              </a:spcAft>
              <a:buClr>
                <a:schemeClr val="dk1"/>
              </a:buClr>
              <a:buSzPts val="1100"/>
              <a:buChar char="•"/>
              <a:defRPr/>
            </a:lvl5pPr>
            <a:lvl6pPr indent="-298450" lvl="5" marL="2743200" rtl="0" algn="l">
              <a:lnSpc>
                <a:spcPct val="90000"/>
              </a:lnSpc>
              <a:spcBef>
                <a:spcPts val="400"/>
              </a:spcBef>
              <a:spcAft>
                <a:spcPts val="0"/>
              </a:spcAft>
              <a:buClr>
                <a:schemeClr val="dk1"/>
              </a:buClr>
              <a:buSzPts val="1100"/>
              <a:buChar char="•"/>
              <a:defRPr/>
            </a:lvl6pPr>
            <a:lvl7pPr indent="-298450" lvl="6" marL="3200400" rtl="0" algn="l">
              <a:lnSpc>
                <a:spcPct val="90000"/>
              </a:lnSpc>
              <a:spcBef>
                <a:spcPts val="400"/>
              </a:spcBef>
              <a:spcAft>
                <a:spcPts val="0"/>
              </a:spcAft>
              <a:buClr>
                <a:schemeClr val="dk1"/>
              </a:buClr>
              <a:buSzPts val="1100"/>
              <a:buChar char="•"/>
              <a:defRPr/>
            </a:lvl7pPr>
            <a:lvl8pPr indent="-298450" lvl="7" marL="3657600" rtl="0" algn="l">
              <a:lnSpc>
                <a:spcPct val="90000"/>
              </a:lnSpc>
              <a:spcBef>
                <a:spcPts val="400"/>
              </a:spcBef>
              <a:spcAft>
                <a:spcPts val="0"/>
              </a:spcAft>
              <a:buClr>
                <a:schemeClr val="dk1"/>
              </a:buClr>
              <a:buSzPts val="1100"/>
              <a:buChar char="•"/>
              <a:defRPr/>
            </a:lvl8pPr>
            <a:lvl9pPr indent="-298450" lvl="8" marL="4114800" rtl="0" algn="l">
              <a:lnSpc>
                <a:spcPct val="90000"/>
              </a:lnSpc>
              <a:spcBef>
                <a:spcPts val="400"/>
              </a:spcBef>
              <a:spcAft>
                <a:spcPts val="0"/>
              </a:spcAft>
              <a:buClr>
                <a:schemeClr val="dk1"/>
              </a:buClr>
              <a:buSzPts val="1100"/>
              <a:buChar char="•"/>
              <a:defRPr/>
            </a:lvl9pPr>
          </a:lstStyle>
          <a:p/>
        </p:txBody>
      </p:sp>
      <p:sp>
        <p:nvSpPr>
          <p:cNvPr id="288" name="Google Shape;288;p61"/>
          <p:cNvSpPr txBox="1"/>
          <p:nvPr>
            <p:ph idx="10" type="dt"/>
          </p:nvPr>
        </p:nvSpPr>
        <p:spPr>
          <a:xfrm>
            <a:off x="628650" y="4767263"/>
            <a:ext cx="2057400" cy="273900"/>
          </a:xfrm>
          <a:prstGeom prst="rect">
            <a:avLst/>
          </a:prstGeom>
          <a:noFill/>
          <a:ln>
            <a:noFill/>
          </a:ln>
        </p:spPr>
        <p:txBody>
          <a:bodyPr anchorCtr="0" anchor="ctr" bIns="25700" lIns="51425" spcFirstLastPara="1" rIns="51425" wrap="square" tIns="25700">
            <a:noAutofit/>
          </a:bodyPr>
          <a:lstStyle>
            <a:lvl1pPr lvl="0" rtl="0" algn="l">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89" name="Google Shape;289;p61"/>
          <p:cNvSpPr txBox="1"/>
          <p:nvPr>
            <p:ph idx="11" type="ftr"/>
          </p:nvPr>
        </p:nvSpPr>
        <p:spPr>
          <a:xfrm>
            <a:off x="3028950" y="4767263"/>
            <a:ext cx="3086100" cy="273900"/>
          </a:xfrm>
          <a:prstGeom prst="rect">
            <a:avLst/>
          </a:prstGeom>
          <a:noFill/>
          <a:ln>
            <a:noFill/>
          </a:ln>
        </p:spPr>
        <p:txBody>
          <a:bodyPr anchorCtr="0" anchor="ctr" bIns="25700" lIns="51425" spcFirstLastPara="1" rIns="51425" wrap="square" tIns="25700">
            <a:noAutofit/>
          </a:bodyPr>
          <a:lstStyle>
            <a:lvl1pPr lvl="0" rtl="0" algn="ctr">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90" name="Google Shape;290;p61"/>
          <p:cNvSpPr txBox="1"/>
          <p:nvPr>
            <p:ph idx="12" type="sldNum"/>
          </p:nvPr>
        </p:nvSpPr>
        <p:spPr>
          <a:xfrm>
            <a:off x="6457950" y="4767263"/>
            <a:ext cx="2057400" cy="273900"/>
          </a:xfrm>
          <a:prstGeom prst="rect">
            <a:avLst/>
          </a:prstGeom>
          <a:noFill/>
          <a:ln>
            <a:noFill/>
          </a:ln>
        </p:spPr>
        <p:txBody>
          <a:bodyPr anchorCtr="0" anchor="ctr" bIns="25700" lIns="51425" spcFirstLastPara="1" rIns="51425" wrap="square" tIns="25700">
            <a:noAutofit/>
          </a:bodyPr>
          <a:lstStyle>
            <a:lvl1pPr indent="0" lvl="0"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1" name="Shape 291"/>
        <p:cNvGrpSpPr/>
        <p:nvPr/>
      </p:nvGrpSpPr>
      <p:grpSpPr>
        <a:xfrm>
          <a:off x="0" y="0"/>
          <a:ext cx="0" cy="0"/>
          <a:chOff x="0" y="0"/>
          <a:chExt cx="0" cy="0"/>
        </a:xfrm>
      </p:grpSpPr>
      <p:sp>
        <p:nvSpPr>
          <p:cNvPr id="292" name="Google Shape;292;p62"/>
          <p:cNvSpPr txBox="1"/>
          <p:nvPr>
            <p:ph type="title"/>
          </p:nvPr>
        </p:nvSpPr>
        <p:spPr>
          <a:xfrm>
            <a:off x="629841" y="273844"/>
            <a:ext cx="7886700" cy="994200"/>
          </a:xfrm>
          <a:prstGeom prst="rect">
            <a:avLst/>
          </a:prstGeom>
          <a:noFill/>
          <a:ln>
            <a:noFill/>
          </a:ln>
        </p:spPr>
        <p:txBody>
          <a:bodyPr anchorCtr="0" anchor="ctr" bIns="25700" lIns="51425" spcFirstLastPara="1" rIns="51425" wrap="square" tIns="25700">
            <a:normAutofit/>
          </a:bodyPr>
          <a:lstStyle>
            <a:lvl1pPr lvl="0" rtl="0" algn="l">
              <a:lnSpc>
                <a:spcPct val="90000"/>
              </a:lnSpc>
              <a:spcBef>
                <a:spcPts val="0"/>
              </a:spcBef>
              <a:spcAft>
                <a:spcPts val="0"/>
              </a:spcAft>
              <a:buClr>
                <a:schemeClr val="dk1"/>
              </a:buClr>
              <a:buSzPts val="11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93" name="Google Shape;293;p62"/>
          <p:cNvSpPr txBox="1"/>
          <p:nvPr>
            <p:ph idx="1" type="body"/>
          </p:nvPr>
        </p:nvSpPr>
        <p:spPr>
          <a:xfrm>
            <a:off x="629841" y="1260872"/>
            <a:ext cx="3868500" cy="618000"/>
          </a:xfrm>
          <a:prstGeom prst="rect">
            <a:avLst/>
          </a:prstGeom>
          <a:noFill/>
          <a:ln>
            <a:noFill/>
          </a:ln>
        </p:spPr>
        <p:txBody>
          <a:bodyPr anchorCtr="0" anchor="b" bIns="25700" lIns="51425" spcFirstLastPara="1" rIns="51425" wrap="square" tIns="25700">
            <a:normAutofit/>
          </a:bodyPr>
          <a:lstStyle>
            <a:lvl1pPr indent="-228600" lvl="0" marL="457200" rtl="0" algn="l">
              <a:lnSpc>
                <a:spcPct val="90000"/>
              </a:lnSpc>
              <a:spcBef>
                <a:spcPts val="800"/>
              </a:spcBef>
              <a:spcAft>
                <a:spcPts val="0"/>
              </a:spcAft>
              <a:buClr>
                <a:schemeClr val="dk1"/>
              </a:buClr>
              <a:buSzPts val="1400"/>
              <a:buNone/>
              <a:defRPr b="1" sz="1800"/>
            </a:lvl1pPr>
            <a:lvl2pPr indent="-228600" lvl="1" marL="914400" rtl="0" algn="l">
              <a:lnSpc>
                <a:spcPct val="90000"/>
              </a:lnSpc>
              <a:spcBef>
                <a:spcPts val="400"/>
              </a:spcBef>
              <a:spcAft>
                <a:spcPts val="0"/>
              </a:spcAft>
              <a:buClr>
                <a:schemeClr val="dk1"/>
              </a:buClr>
              <a:buSzPts val="1100"/>
              <a:buNone/>
              <a:defRPr b="1" sz="1500"/>
            </a:lvl2pPr>
            <a:lvl3pPr indent="-228600" lvl="2" marL="1371600" rtl="0" algn="l">
              <a:lnSpc>
                <a:spcPct val="90000"/>
              </a:lnSpc>
              <a:spcBef>
                <a:spcPts val="400"/>
              </a:spcBef>
              <a:spcAft>
                <a:spcPts val="0"/>
              </a:spcAft>
              <a:buClr>
                <a:schemeClr val="dk1"/>
              </a:buClr>
              <a:buSzPts val="1100"/>
              <a:buNone/>
              <a:defRPr b="1" sz="1400"/>
            </a:lvl3pPr>
            <a:lvl4pPr indent="-228600" lvl="3" marL="1828800" rtl="0" algn="l">
              <a:lnSpc>
                <a:spcPct val="90000"/>
              </a:lnSpc>
              <a:spcBef>
                <a:spcPts val="400"/>
              </a:spcBef>
              <a:spcAft>
                <a:spcPts val="0"/>
              </a:spcAft>
              <a:buClr>
                <a:schemeClr val="dk1"/>
              </a:buClr>
              <a:buSzPts val="900"/>
              <a:buNone/>
              <a:defRPr b="1" sz="1200"/>
            </a:lvl4pPr>
            <a:lvl5pPr indent="-228600" lvl="4" marL="2286000" rtl="0" algn="l">
              <a:lnSpc>
                <a:spcPct val="90000"/>
              </a:lnSpc>
              <a:spcBef>
                <a:spcPts val="400"/>
              </a:spcBef>
              <a:spcAft>
                <a:spcPts val="0"/>
              </a:spcAft>
              <a:buClr>
                <a:schemeClr val="dk1"/>
              </a:buClr>
              <a:buSzPts val="900"/>
              <a:buNone/>
              <a:defRPr b="1" sz="1200"/>
            </a:lvl5pPr>
            <a:lvl6pPr indent="-228600" lvl="5" marL="2743200" rtl="0" algn="l">
              <a:lnSpc>
                <a:spcPct val="90000"/>
              </a:lnSpc>
              <a:spcBef>
                <a:spcPts val="400"/>
              </a:spcBef>
              <a:spcAft>
                <a:spcPts val="0"/>
              </a:spcAft>
              <a:buClr>
                <a:schemeClr val="dk1"/>
              </a:buClr>
              <a:buSzPts val="900"/>
              <a:buNone/>
              <a:defRPr b="1" sz="1200"/>
            </a:lvl6pPr>
            <a:lvl7pPr indent="-228600" lvl="6" marL="3200400" rtl="0" algn="l">
              <a:lnSpc>
                <a:spcPct val="90000"/>
              </a:lnSpc>
              <a:spcBef>
                <a:spcPts val="400"/>
              </a:spcBef>
              <a:spcAft>
                <a:spcPts val="0"/>
              </a:spcAft>
              <a:buClr>
                <a:schemeClr val="dk1"/>
              </a:buClr>
              <a:buSzPts val="900"/>
              <a:buNone/>
              <a:defRPr b="1" sz="1200"/>
            </a:lvl7pPr>
            <a:lvl8pPr indent="-228600" lvl="7" marL="3657600" rtl="0" algn="l">
              <a:lnSpc>
                <a:spcPct val="90000"/>
              </a:lnSpc>
              <a:spcBef>
                <a:spcPts val="400"/>
              </a:spcBef>
              <a:spcAft>
                <a:spcPts val="0"/>
              </a:spcAft>
              <a:buClr>
                <a:schemeClr val="dk1"/>
              </a:buClr>
              <a:buSzPts val="900"/>
              <a:buNone/>
              <a:defRPr b="1" sz="1200"/>
            </a:lvl8pPr>
            <a:lvl9pPr indent="-228600" lvl="8" marL="4114800" rtl="0" algn="l">
              <a:lnSpc>
                <a:spcPct val="90000"/>
              </a:lnSpc>
              <a:spcBef>
                <a:spcPts val="400"/>
              </a:spcBef>
              <a:spcAft>
                <a:spcPts val="0"/>
              </a:spcAft>
              <a:buClr>
                <a:schemeClr val="dk1"/>
              </a:buClr>
              <a:buSzPts val="900"/>
              <a:buNone/>
              <a:defRPr b="1" sz="1200"/>
            </a:lvl9pPr>
          </a:lstStyle>
          <a:p/>
        </p:txBody>
      </p:sp>
      <p:sp>
        <p:nvSpPr>
          <p:cNvPr id="294" name="Google Shape;294;p62"/>
          <p:cNvSpPr txBox="1"/>
          <p:nvPr>
            <p:ph idx="2" type="body"/>
          </p:nvPr>
        </p:nvSpPr>
        <p:spPr>
          <a:xfrm>
            <a:off x="629841" y="1878806"/>
            <a:ext cx="3868500" cy="2763600"/>
          </a:xfrm>
          <a:prstGeom prst="rect">
            <a:avLst/>
          </a:prstGeom>
          <a:noFill/>
          <a:ln>
            <a:noFill/>
          </a:ln>
        </p:spPr>
        <p:txBody>
          <a:bodyPr anchorCtr="0" anchor="t" bIns="25700" lIns="51425" spcFirstLastPara="1" rIns="51425" wrap="square" tIns="25700">
            <a:normAutofit/>
          </a:bodyPr>
          <a:lstStyle>
            <a:lvl1pPr indent="-298450" lvl="0" marL="457200" rtl="0" algn="l">
              <a:lnSpc>
                <a:spcPct val="90000"/>
              </a:lnSpc>
              <a:spcBef>
                <a:spcPts val="800"/>
              </a:spcBef>
              <a:spcAft>
                <a:spcPts val="0"/>
              </a:spcAft>
              <a:buClr>
                <a:schemeClr val="dk1"/>
              </a:buClr>
              <a:buSzPts val="1100"/>
              <a:buChar char="•"/>
              <a:defRPr/>
            </a:lvl1pPr>
            <a:lvl2pPr indent="-298450" lvl="1" marL="914400" rtl="0" algn="l">
              <a:lnSpc>
                <a:spcPct val="90000"/>
              </a:lnSpc>
              <a:spcBef>
                <a:spcPts val="400"/>
              </a:spcBef>
              <a:spcAft>
                <a:spcPts val="0"/>
              </a:spcAft>
              <a:buClr>
                <a:schemeClr val="dk1"/>
              </a:buClr>
              <a:buSzPts val="1100"/>
              <a:buChar char="•"/>
              <a:defRPr/>
            </a:lvl2pPr>
            <a:lvl3pPr indent="-298450" lvl="2" marL="1371600" rtl="0" algn="l">
              <a:lnSpc>
                <a:spcPct val="90000"/>
              </a:lnSpc>
              <a:spcBef>
                <a:spcPts val="400"/>
              </a:spcBef>
              <a:spcAft>
                <a:spcPts val="0"/>
              </a:spcAft>
              <a:buClr>
                <a:schemeClr val="dk1"/>
              </a:buClr>
              <a:buSzPts val="1100"/>
              <a:buChar char="•"/>
              <a:defRPr/>
            </a:lvl3pPr>
            <a:lvl4pPr indent="-298450" lvl="3" marL="1828800" rtl="0" algn="l">
              <a:lnSpc>
                <a:spcPct val="90000"/>
              </a:lnSpc>
              <a:spcBef>
                <a:spcPts val="400"/>
              </a:spcBef>
              <a:spcAft>
                <a:spcPts val="0"/>
              </a:spcAft>
              <a:buClr>
                <a:schemeClr val="dk1"/>
              </a:buClr>
              <a:buSzPts val="1100"/>
              <a:buChar char="•"/>
              <a:defRPr/>
            </a:lvl4pPr>
            <a:lvl5pPr indent="-298450" lvl="4" marL="2286000" rtl="0" algn="l">
              <a:lnSpc>
                <a:spcPct val="90000"/>
              </a:lnSpc>
              <a:spcBef>
                <a:spcPts val="400"/>
              </a:spcBef>
              <a:spcAft>
                <a:spcPts val="0"/>
              </a:spcAft>
              <a:buClr>
                <a:schemeClr val="dk1"/>
              </a:buClr>
              <a:buSzPts val="1100"/>
              <a:buChar char="•"/>
              <a:defRPr/>
            </a:lvl5pPr>
            <a:lvl6pPr indent="-298450" lvl="5" marL="2743200" rtl="0" algn="l">
              <a:lnSpc>
                <a:spcPct val="90000"/>
              </a:lnSpc>
              <a:spcBef>
                <a:spcPts val="400"/>
              </a:spcBef>
              <a:spcAft>
                <a:spcPts val="0"/>
              </a:spcAft>
              <a:buClr>
                <a:schemeClr val="dk1"/>
              </a:buClr>
              <a:buSzPts val="1100"/>
              <a:buChar char="•"/>
              <a:defRPr/>
            </a:lvl6pPr>
            <a:lvl7pPr indent="-298450" lvl="6" marL="3200400" rtl="0" algn="l">
              <a:lnSpc>
                <a:spcPct val="90000"/>
              </a:lnSpc>
              <a:spcBef>
                <a:spcPts val="400"/>
              </a:spcBef>
              <a:spcAft>
                <a:spcPts val="0"/>
              </a:spcAft>
              <a:buClr>
                <a:schemeClr val="dk1"/>
              </a:buClr>
              <a:buSzPts val="1100"/>
              <a:buChar char="•"/>
              <a:defRPr/>
            </a:lvl7pPr>
            <a:lvl8pPr indent="-298450" lvl="7" marL="3657600" rtl="0" algn="l">
              <a:lnSpc>
                <a:spcPct val="90000"/>
              </a:lnSpc>
              <a:spcBef>
                <a:spcPts val="400"/>
              </a:spcBef>
              <a:spcAft>
                <a:spcPts val="0"/>
              </a:spcAft>
              <a:buClr>
                <a:schemeClr val="dk1"/>
              </a:buClr>
              <a:buSzPts val="1100"/>
              <a:buChar char="•"/>
              <a:defRPr/>
            </a:lvl8pPr>
            <a:lvl9pPr indent="-298450" lvl="8" marL="4114800" rtl="0" algn="l">
              <a:lnSpc>
                <a:spcPct val="90000"/>
              </a:lnSpc>
              <a:spcBef>
                <a:spcPts val="400"/>
              </a:spcBef>
              <a:spcAft>
                <a:spcPts val="0"/>
              </a:spcAft>
              <a:buClr>
                <a:schemeClr val="dk1"/>
              </a:buClr>
              <a:buSzPts val="1100"/>
              <a:buChar char="•"/>
              <a:defRPr/>
            </a:lvl9pPr>
          </a:lstStyle>
          <a:p/>
        </p:txBody>
      </p:sp>
      <p:sp>
        <p:nvSpPr>
          <p:cNvPr id="295" name="Google Shape;295;p62"/>
          <p:cNvSpPr txBox="1"/>
          <p:nvPr>
            <p:ph idx="3" type="body"/>
          </p:nvPr>
        </p:nvSpPr>
        <p:spPr>
          <a:xfrm>
            <a:off x="4629150" y="1260872"/>
            <a:ext cx="3887400" cy="618000"/>
          </a:xfrm>
          <a:prstGeom prst="rect">
            <a:avLst/>
          </a:prstGeom>
          <a:noFill/>
          <a:ln>
            <a:noFill/>
          </a:ln>
        </p:spPr>
        <p:txBody>
          <a:bodyPr anchorCtr="0" anchor="b" bIns="25700" lIns="51425" spcFirstLastPara="1" rIns="51425" wrap="square" tIns="25700">
            <a:normAutofit/>
          </a:bodyPr>
          <a:lstStyle>
            <a:lvl1pPr indent="-228600" lvl="0" marL="457200" rtl="0" algn="l">
              <a:lnSpc>
                <a:spcPct val="90000"/>
              </a:lnSpc>
              <a:spcBef>
                <a:spcPts val="800"/>
              </a:spcBef>
              <a:spcAft>
                <a:spcPts val="0"/>
              </a:spcAft>
              <a:buClr>
                <a:schemeClr val="dk1"/>
              </a:buClr>
              <a:buSzPts val="1400"/>
              <a:buNone/>
              <a:defRPr b="1" sz="1800"/>
            </a:lvl1pPr>
            <a:lvl2pPr indent="-228600" lvl="1" marL="914400" rtl="0" algn="l">
              <a:lnSpc>
                <a:spcPct val="90000"/>
              </a:lnSpc>
              <a:spcBef>
                <a:spcPts val="400"/>
              </a:spcBef>
              <a:spcAft>
                <a:spcPts val="0"/>
              </a:spcAft>
              <a:buClr>
                <a:schemeClr val="dk1"/>
              </a:buClr>
              <a:buSzPts val="1100"/>
              <a:buNone/>
              <a:defRPr b="1" sz="1500"/>
            </a:lvl2pPr>
            <a:lvl3pPr indent="-228600" lvl="2" marL="1371600" rtl="0" algn="l">
              <a:lnSpc>
                <a:spcPct val="90000"/>
              </a:lnSpc>
              <a:spcBef>
                <a:spcPts val="400"/>
              </a:spcBef>
              <a:spcAft>
                <a:spcPts val="0"/>
              </a:spcAft>
              <a:buClr>
                <a:schemeClr val="dk1"/>
              </a:buClr>
              <a:buSzPts val="1100"/>
              <a:buNone/>
              <a:defRPr b="1" sz="1400"/>
            </a:lvl3pPr>
            <a:lvl4pPr indent="-228600" lvl="3" marL="1828800" rtl="0" algn="l">
              <a:lnSpc>
                <a:spcPct val="90000"/>
              </a:lnSpc>
              <a:spcBef>
                <a:spcPts val="400"/>
              </a:spcBef>
              <a:spcAft>
                <a:spcPts val="0"/>
              </a:spcAft>
              <a:buClr>
                <a:schemeClr val="dk1"/>
              </a:buClr>
              <a:buSzPts val="900"/>
              <a:buNone/>
              <a:defRPr b="1" sz="1200"/>
            </a:lvl4pPr>
            <a:lvl5pPr indent="-228600" lvl="4" marL="2286000" rtl="0" algn="l">
              <a:lnSpc>
                <a:spcPct val="90000"/>
              </a:lnSpc>
              <a:spcBef>
                <a:spcPts val="400"/>
              </a:spcBef>
              <a:spcAft>
                <a:spcPts val="0"/>
              </a:spcAft>
              <a:buClr>
                <a:schemeClr val="dk1"/>
              </a:buClr>
              <a:buSzPts val="900"/>
              <a:buNone/>
              <a:defRPr b="1" sz="1200"/>
            </a:lvl5pPr>
            <a:lvl6pPr indent="-228600" lvl="5" marL="2743200" rtl="0" algn="l">
              <a:lnSpc>
                <a:spcPct val="90000"/>
              </a:lnSpc>
              <a:spcBef>
                <a:spcPts val="400"/>
              </a:spcBef>
              <a:spcAft>
                <a:spcPts val="0"/>
              </a:spcAft>
              <a:buClr>
                <a:schemeClr val="dk1"/>
              </a:buClr>
              <a:buSzPts val="900"/>
              <a:buNone/>
              <a:defRPr b="1" sz="1200"/>
            </a:lvl6pPr>
            <a:lvl7pPr indent="-228600" lvl="6" marL="3200400" rtl="0" algn="l">
              <a:lnSpc>
                <a:spcPct val="90000"/>
              </a:lnSpc>
              <a:spcBef>
                <a:spcPts val="400"/>
              </a:spcBef>
              <a:spcAft>
                <a:spcPts val="0"/>
              </a:spcAft>
              <a:buClr>
                <a:schemeClr val="dk1"/>
              </a:buClr>
              <a:buSzPts val="900"/>
              <a:buNone/>
              <a:defRPr b="1" sz="1200"/>
            </a:lvl7pPr>
            <a:lvl8pPr indent="-228600" lvl="7" marL="3657600" rtl="0" algn="l">
              <a:lnSpc>
                <a:spcPct val="90000"/>
              </a:lnSpc>
              <a:spcBef>
                <a:spcPts val="400"/>
              </a:spcBef>
              <a:spcAft>
                <a:spcPts val="0"/>
              </a:spcAft>
              <a:buClr>
                <a:schemeClr val="dk1"/>
              </a:buClr>
              <a:buSzPts val="900"/>
              <a:buNone/>
              <a:defRPr b="1" sz="1200"/>
            </a:lvl8pPr>
            <a:lvl9pPr indent="-228600" lvl="8" marL="4114800" rtl="0" algn="l">
              <a:lnSpc>
                <a:spcPct val="90000"/>
              </a:lnSpc>
              <a:spcBef>
                <a:spcPts val="400"/>
              </a:spcBef>
              <a:spcAft>
                <a:spcPts val="0"/>
              </a:spcAft>
              <a:buClr>
                <a:schemeClr val="dk1"/>
              </a:buClr>
              <a:buSzPts val="900"/>
              <a:buNone/>
              <a:defRPr b="1" sz="1200"/>
            </a:lvl9pPr>
          </a:lstStyle>
          <a:p/>
        </p:txBody>
      </p:sp>
      <p:sp>
        <p:nvSpPr>
          <p:cNvPr id="296" name="Google Shape;296;p62"/>
          <p:cNvSpPr txBox="1"/>
          <p:nvPr>
            <p:ph idx="4" type="body"/>
          </p:nvPr>
        </p:nvSpPr>
        <p:spPr>
          <a:xfrm>
            <a:off x="4629150" y="1878806"/>
            <a:ext cx="3887400" cy="2763600"/>
          </a:xfrm>
          <a:prstGeom prst="rect">
            <a:avLst/>
          </a:prstGeom>
          <a:noFill/>
          <a:ln>
            <a:noFill/>
          </a:ln>
        </p:spPr>
        <p:txBody>
          <a:bodyPr anchorCtr="0" anchor="t" bIns="25700" lIns="51425" spcFirstLastPara="1" rIns="51425" wrap="square" tIns="25700">
            <a:normAutofit/>
          </a:bodyPr>
          <a:lstStyle>
            <a:lvl1pPr indent="-298450" lvl="0" marL="457200" rtl="0" algn="l">
              <a:lnSpc>
                <a:spcPct val="90000"/>
              </a:lnSpc>
              <a:spcBef>
                <a:spcPts val="800"/>
              </a:spcBef>
              <a:spcAft>
                <a:spcPts val="0"/>
              </a:spcAft>
              <a:buClr>
                <a:schemeClr val="dk1"/>
              </a:buClr>
              <a:buSzPts val="1100"/>
              <a:buChar char="•"/>
              <a:defRPr/>
            </a:lvl1pPr>
            <a:lvl2pPr indent="-298450" lvl="1" marL="914400" rtl="0" algn="l">
              <a:lnSpc>
                <a:spcPct val="90000"/>
              </a:lnSpc>
              <a:spcBef>
                <a:spcPts val="400"/>
              </a:spcBef>
              <a:spcAft>
                <a:spcPts val="0"/>
              </a:spcAft>
              <a:buClr>
                <a:schemeClr val="dk1"/>
              </a:buClr>
              <a:buSzPts val="1100"/>
              <a:buChar char="•"/>
              <a:defRPr/>
            </a:lvl2pPr>
            <a:lvl3pPr indent="-298450" lvl="2" marL="1371600" rtl="0" algn="l">
              <a:lnSpc>
                <a:spcPct val="90000"/>
              </a:lnSpc>
              <a:spcBef>
                <a:spcPts val="400"/>
              </a:spcBef>
              <a:spcAft>
                <a:spcPts val="0"/>
              </a:spcAft>
              <a:buClr>
                <a:schemeClr val="dk1"/>
              </a:buClr>
              <a:buSzPts val="1100"/>
              <a:buChar char="•"/>
              <a:defRPr/>
            </a:lvl3pPr>
            <a:lvl4pPr indent="-298450" lvl="3" marL="1828800" rtl="0" algn="l">
              <a:lnSpc>
                <a:spcPct val="90000"/>
              </a:lnSpc>
              <a:spcBef>
                <a:spcPts val="400"/>
              </a:spcBef>
              <a:spcAft>
                <a:spcPts val="0"/>
              </a:spcAft>
              <a:buClr>
                <a:schemeClr val="dk1"/>
              </a:buClr>
              <a:buSzPts val="1100"/>
              <a:buChar char="•"/>
              <a:defRPr/>
            </a:lvl4pPr>
            <a:lvl5pPr indent="-298450" lvl="4" marL="2286000" rtl="0" algn="l">
              <a:lnSpc>
                <a:spcPct val="90000"/>
              </a:lnSpc>
              <a:spcBef>
                <a:spcPts val="400"/>
              </a:spcBef>
              <a:spcAft>
                <a:spcPts val="0"/>
              </a:spcAft>
              <a:buClr>
                <a:schemeClr val="dk1"/>
              </a:buClr>
              <a:buSzPts val="1100"/>
              <a:buChar char="•"/>
              <a:defRPr/>
            </a:lvl5pPr>
            <a:lvl6pPr indent="-298450" lvl="5" marL="2743200" rtl="0" algn="l">
              <a:lnSpc>
                <a:spcPct val="90000"/>
              </a:lnSpc>
              <a:spcBef>
                <a:spcPts val="400"/>
              </a:spcBef>
              <a:spcAft>
                <a:spcPts val="0"/>
              </a:spcAft>
              <a:buClr>
                <a:schemeClr val="dk1"/>
              </a:buClr>
              <a:buSzPts val="1100"/>
              <a:buChar char="•"/>
              <a:defRPr/>
            </a:lvl6pPr>
            <a:lvl7pPr indent="-298450" lvl="6" marL="3200400" rtl="0" algn="l">
              <a:lnSpc>
                <a:spcPct val="90000"/>
              </a:lnSpc>
              <a:spcBef>
                <a:spcPts val="400"/>
              </a:spcBef>
              <a:spcAft>
                <a:spcPts val="0"/>
              </a:spcAft>
              <a:buClr>
                <a:schemeClr val="dk1"/>
              </a:buClr>
              <a:buSzPts val="1100"/>
              <a:buChar char="•"/>
              <a:defRPr/>
            </a:lvl7pPr>
            <a:lvl8pPr indent="-298450" lvl="7" marL="3657600" rtl="0" algn="l">
              <a:lnSpc>
                <a:spcPct val="90000"/>
              </a:lnSpc>
              <a:spcBef>
                <a:spcPts val="400"/>
              </a:spcBef>
              <a:spcAft>
                <a:spcPts val="0"/>
              </a:spcAft>
              <a:buClr>
                <a:schemeClr val="dk1"/>
              </a:buClr>
              <a:buSzPts val="1100"/>
              <a:buChar char="•"/>
              <a:defRPr/>
            </a:lvl8pPr>
            <a:lvl9pPr indent="-298450" lvl="8" marL="4114800" rtl="0" algn="l">
              <a:lnSpc>
                <a:spcPct val="90000"/>
              </a:lnSpc>
              <a:spcBef>
                <a:spcPts val="400"/>
              </a:spcBef>
              <a:spcAft>
                <a:spcPts val="0"/>
              </a:spcAft>
              <a:buClr>
                <a:schemeClr val="dk1"/>
              </a:buClr>
              <a:buSzPts val="1100"/>
              <a:buChar char="•"/>
              <a:defRPr/>
            </a:lvl9pPr>
          </a:lstStyle>
          <a:p/>
        </p:txBody>
      </p:sp>
      <p:sp>
        <p:nvSpPr>
          <p:cNvPr id="297" name="Google Shape;297;p62"/>
          <p:cNvSpPr txBox="1"/>
          <p:nvPr>
            <p:ph idx="10" type="dt"/>
          </p:nvPr>
        </p:nvSpPr>
        <p:spPr>
          <a:xfrm>
            <a:off x="628650" y="4767263"/>
            <a:ext cx="2057400" cy="273900"/>
          </a:xfrm>
          <a:prstGeom prst="rect">
            <a:avLst/>
          </a:prstGeom>
          <a:noFill/>
          <a:ln>
            <a:noFill/>
          </a:ln>
        </p:spPr>
        <p:txBody>
          <a:bodyPr anchorCtr="0" anchor="ctr" bIns="25700" lIns="51425" spcFirstLastPara="1" rIns="51425" wrap="square" tIns="25700">
            <a:noAutofit/>
          </a:bodyPr>
          <a:lstStyle>
            <a:lvl1pPr lvl="0" rtl="0" algn="l">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98" name="Google Shape;298;p62"/>
          <p:cNvSpPr txBox="1"/>
          <p:nvPr>
            <p:ph idx="11" type="ftr"/>
          </p:nvPr>
        </p:nvSpPr>
        <p:spPr>
          <a:xfrm>
            <a:off x="3028950" y="4767263"/>
            <a:ext cx="3086100" cy="273900"/>
          </a:xfrm>
          <a:prstGeom prst="rect">
            <a:avLst/>
          </a:prstGeom>
          <a:noFill/>
          <a:ln>
            <a:noFill/>
          </a:ln>
        </p:spPr>
        <p:txBody>
          <a:bodyPr anchorCtr="0" anchor="ctr" bIns="25700" lIns="51425" spcFirstLastPara="1" rIns="51425" wrap="square" tIns="25700">
            <a:noAutofit/>
          </a:bodyPr>
          <a:lstStyle>
            <a:lvl1pPr lvl="0" rtl="0" algn="ctr">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299" name="Google Shape;299;p62"/>
          <p:cNvSpPr txBox="1"/>
          <p:nvPr>
            <p:ph idx="12" type="sldNum"/>
          </p:nvPr>
        </p:nvSpPr>
        <p:spPr>
          <a:xfrm>
            <a:off x="6457950" y="4767263"/>
            <a:ext cx="2057400" cy="273900"/>
          </a:xfrm>
          <a:prstGeom prst="rect">
            <a:avLst/>
          </a:prstGeom>
          <a:noFill/>
          <a:ln>
            <a:noFill/>
          </a:ln>
        </p:spPr>
        <p:txBody>
          <a:bodyPr anchorCtr="0" anchor="ctr" bIns="25700" lIns="51425" spcFirstLastPara="1" rIns="51425" wrap="square" tIns="25700">
            <a:noAutofit/>
          </a:bodyPr>
          <a:lstStyle>
            <a:lvl1pPr indent="0" lvl="0"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0" name="Shape 300"/>
        <p:cNvGrpSpPr/>
        <p:nvPr/>
      </p:nvGrpSpPr>
      <p:grpSpPr>
        <a:xfrm>
          <a:off x="0" y="0"/>
          <a:ext cx="0" cy="0"/>
          <a:chOff x="0" y="0"/>
          <a:chExt cx="0" cy="0"/>
        </a:xfrm>
      </p:grpSpPr>
      <p:sp>
        <p:nvSpPr>
          <p:cNvPr id="301" name="Google Shape;301;p63"/>
          <p:cNvSpPr txBox="1"/>
          <p:nvPr>
            <p:ph type="title"/>
          </p:nvPr>
        </p:nvSpPr>
        <p:spPr>
          <a:xfrm>
            <a:off x="628650" y="273844"/>
            <a:ext cx="7886700" cy="994200"/>
          </a:xfrm>
          <a:prstGeom prst="rect">
            <a:avLst/>
          </a:prstGeom>
          <a:noFill/>
          <a:ln>
            <a:noFill/>
          </a:ln>
        </p:spPr>
        <p:txBody>
          <a:bodyPr anchorCtr="0" anchor="ctr" bIns="25700" lIns="51425" spcFirstLastPara="1" rIns="51425" wrap="square" tIns="25700">
            <a:normAutofit/>
          </a:bodyPr>
          <a:lstStyle>
            <a:lvl1pPr lvl="0" rtl="0" algn="l">
              <a:lnSpc>
                <a:spcPct val="90000"/>
              </a:lnSpc>
              <a:spcBef>
                <a:spcPts val="0"/>
              </a:spcBef>
              <a:spcAft>
                <a:spcPts val="0"/>
              </a:spcAft>
              <a:buClr>
                <a:schemeClr val="dk1"/>
              </a:buClr>
              <a:buSzPts val="11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302" name="Google Shape;302;p63"/>
          <p:cNvSpPr txBox="1"/>
          <p:nvPr>
            <p:ph idx="10" type="dt"/>
          </p:nvPr>
        </p:nvSpPr>
        <p:spPr>
          <a:xfrm>
            <a:off x="628650" y="4767263"/>
            <a:ext cx="2057400" cy="273900"/>
          </a:xfrm>
          <a:prstGeom prst="rect">
            <a:avLst/>
          </a:prstGeom>
          <a:noFill/>
          <a:ln>
            <a:noFill/>
          </a:ln>
        </p:spPr>
        <p:txBody>
          <a:bodyPr anchorCtr="0" anchor="ctr" bIns="25700" lIns="51425" spcFirstLastPara="1" rIns="51425" wrap="square" tIns="25700">
            <a:noAutofit/>
          </a:bodyPr>
          <a:lstStyle>
            <a:lvl1pPr lvl="0" rtl="0" algn="l">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303" name="Google Shape;303;p63"/>
          <p:cNvSpPr txBox="1"/>
          <p:nvPr>
            <p:ph idx="11" type="ftr"/>
          </p:nvPr>
        </p:nvSpPr>
        <p:spPr>
          <a:xfrm>
            <a:off x="3028950" y="4767263"/>
            <a:ext cx="3086100" cy="273900"/>
          </a:xfrm>
          <a:prstGeom prst="rect">
            <a:avLst/>
          </a:prstGeom>
          <a:noFill/>
          <a:ln>
            <a:noFill/>
          </a:ln>
        </p:spPr>
        <p:txBody>
          <a:bodyPr anchorCtr="0" anchor="ctr" bIns="25700" lIns="51425" spcFirstLastPara="1" rIns="51425" wrap="square" tIns="25700">
            <a:noAutofit/>
          </a:bodyPr>
          <a:lstStyle>
            <a:lvl1pPr lvl="0" rtl="0" algn="ctr">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304" name="Google Shape;304;p63"/>
          <p:cNvSpPr txBox="1"/>
          <p:nvPr>
            <p:ph idx="12" type="sldNum"/>
          </p:nvPr>
        </p:nvSpPr>
        <p:spPr>
          <a:xfrm>
            <a:off x="6457950" y="4767263"/>
            <a:ext cx="2057400" cy="273900"/>
          </a:xfrm>
          <a:prstGeom prst="rect">
            <a:avLst/>
          </a:prstGeom>
          <a:noFill/>
          <a:ln>
            <a:noFill/>
          </a:ln>
        </p:spPr>
        <p:txBody>
          <a:bodyPr anchorCtr="0" anchor="ctr" bIns="25700" lIns="51425" spcFirstLastPara="1" rIns="51425" wrap="square" tIns="25700">
            <a:noAutofit/>
          </a:bodyPr>
          <a:lstStyle>
            <a:lvl1pPr indent="0" lvl="0"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05" name="Shape 305"/>
        <p:cNvGrpSpPr/>
        <p:nvPr/>
      </p:nvGrpSpPr>
      <p:grpSpPr>
        <a:xfrm>
          <a:off x="0" y="0"/>
          <a:ext cx="0" cy="0"/>
          <a:chOff x="0" y="0"/>
          <a:chExt cx="0" cy="0"/>
        </a:xfrm>
      </p:grpSpPr>
      <p:sp>
        <p:nvSpPr>
          <p:cNvPr id="306" name="Google Shape;306;p64"/>
          <p:cNvSpPr txBox="1"/>
          <p:nvPr>
            <p:ph type="title"/>
          </p:nvPr>
        </p:nvSpPr>
        <p:spPr>
          <a:xfrm>
            <a:off x="629841" y="342900"/>
            <a:ext cx="2949000" cy="1200300"/>
          </a:xfrm>
          <a:prstGeom prst="rect">
            <a:avLst/>
          </a:prstGeom>
          <a:noFill/>
          <a:ln>
            <a:noFill/>
          </a:ln>
        </p:spPr>
        <p:txBody>
          <a:bodyPr anchorCtr="0" anchor="b" bIns="25700" lIns="51425" spcFirstLastPara="1" rIns="51425" wrap="square" tIns="25700">
            <a:normAutofit/>
          </a:bodyPr>
          <a:lstStyle>
            <a:lvl1pPr lvl="0" rtl="0" algn="l">
              <a:lnSpc>
                <a:spcPct val="90000"/>
              </a:lnSpc>
              <a:spcBef>
                <a:spcPts val="0"/>
              </a:spcBef>
              <a:spcAft>
                <a:spcPts val="0"/>
              </a:spcAft>
              <a:buClr>
                <a:schemeClr val="dk1"/>
              </a:buClr>
              <a:buSzPts val="1800"/>
              <a:buFont typeface="Arial"/>
              <a:buNone/>
              <a:defRPr sz="2400"/>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307" name="Google Shape;307;p64"/>
          <p:cNvSpPr txBox="1"/>
          <p:nvPr>
            <p:ph idx="1" type="body"/>
          </p:nvPr>
        </p:nvSpPr>
        <p:spPr>
          <a:xfrm>
            <a:off x="3887391" y="740569"/>
            <a:ext cx="4629300" cy="3655200"/>
          </a:xfrm>
          <a:prstGeom prst="rect">
            <a:avLst/>
          </a:prstGeom>
          <a:noFill/>
          <a:ln>
            <a:noFill/>
          </a:ln>
        </p:spPr>
        <p:txBody>
          <a:bodyPr anchorCtr="0" anchor="t" bIns="25700" lIns="51425" spcFirstLastPara="1" rIns="51425" wrap="square" tIns="25700">
            <a:normAutofit/>
          </a:bodyPr>
          <a:lstStyle>
            <a:lvl1pPr indent="-342900" lvl="0" marL="457200" rtl="0" algn="l">
              <a:lnSpc>
                <a:spcPct val="90000"/>
              </a:lnSpc>
              <a:spcBef>
                <a:spcPts val="800"/>
              </a:spcBef>
              <a:spcAft>
                <a:spcPts val="0"/>
              </a:spcAft>
              <a:buClr>
                <a:schemeClr val="dk1"/>
              </a:buClr>
              <a:buSzPts val="1800"/>
              <a:buChar char="•"/>
              <a:defRPr sz="2400"/>
            </a:lvl1pPr>
            <a:lvl2pPr indent="-330200" lvl="1" marL="914400" rtl="0" algn="l">
              <a:lnSpc>
                <a:spcPct val="90000"/>
              </a:lnSpc>
              <a:spcBef>
                <a:spcPts val="400"/>
              </a:spcBef>
              <a:spcAft>
                <a:spcPts val="0"/>
              </a:spcAft>
              <a:buClr>
                <a:schemeClr val="dk1"/>
              </a:buClr>
              <a:buSzPts val="1600"/>
              <a:buChar char="•"/>
              <a:defRPr sz="2100"/>
            </a:lvl2pPr>
            <a:lvl3pPr indent="-317500" lvl="2" marL="1371600" rtl="0" algn="l">
              <a:lnSpc>
                <a:spcPct val="90000"/>
              </a:lnSpc>
              <a:spcBef>
                <a:spcPts val="400"/>
              </a:spcBef>
              <a:spcAft>
                <a:spcPts val="0"/>
              </a:spcAft>
              <a:buClr>
                <a:schemeClr val="dk1"/>
              </a:buClr>
              <a:buSzPts val="1400"/>
              <a:buChar char="•"/>
              <a:defRPr sz="1800"/>
            </a:lvl3pPr>
            <a:lvl4pPr indent="-298450" lvl="3" marL="1828800" rtl="0" algn="l">
              <a:lnSpc>
                <a:spcPct val="90000"/>
              </a:lnSpc>
              <a:spcBef>
                <a:spcPts val="400"/>
              </a:spcBef>
              <a:spcAft>
                <a:spcPts val="0"/>
              </a:spcAft>
              <a:buClr>
                <a:schemeClr val="dk1"/>
              </a:buClr>
              <a:buSzPts val="1100"/>
              <a:buChar char="•"/>
              <a:defRPr sz="1500"/>
            </a:lvl4pPr>
            <a:lvl5pPr indent="-298450" lvl="4" marL="2286000" rtl="0" algn="l">
              <a:lnSpc>
                <a:spcPct val="90000"/>
              </a:lnSpc>
              <a:spcBef>
                <a:spcPts val="400"/>
              </a:spcBef>
              <a:spcAft>
                <a:spcPts val="0"/>
              </a:spcAft>
              <a:buClr>
                <a:schemeClr val="dk1"/>
              </a:buClr>
              <a:buSzPts val="1100"/>
              <a:buChar char="•"/>
              <a:defRPr sz="1500"/>
            </a:lvl5pPr>
            <a:lvl6pPr indent="-298450" lvl="5" marL="2743200" rtl="0" algn="l">
              <a:lnSpc>
                <a:spcPct val="90000"/>
              </a:lnSpc>
              <a:spcBef>
                <a:spcPts val="400"/>
              </a:spcBef>
              <a:spcAft>
                <a:spcPts val="0"/>
              </a:spcAft>
              <a:buClr>
                <a:schemeClr val="dk1"/>
              </a:buClr>
              <a:buSzPts val="1100"/>
              <a:buChar char="•"/>
              <a:defRPr sz="1500"/>
            </a:lvl6pPr>
            <a:lvl7pPr indent="-298450" lvl="6" marL="3200400" rtl="0" algn="l">
              <a:lnSpc>
                <a:spcPct val="90000"/>
              </a:lnSpc>
              <a:spcBef>
                <a:spcPts val="400"/>
              </a:spcBef>
              <a:spcAft>
                <a:spcPts val="0"/>
              </a:spcAft>
              <a:buClr>
                <a:schemeClr val="dk1"/>
              </a:buClr>
              <a:buSzPts val="1100"/>
              <a:buChar char="•"/>
              <a:defRPr sz="1500"/>
            </a:lvl7pPr>
            <a:lvl8pPr indent="-298450" lvl="7" marL="3657600" rtl="0" algn="l">
              <a:lnSpc>
                <a:spcPct val="90000"/>
              </a:lnSpc>
              <a:spcBef>
                <a:spcPts val="400"/>
              </a:spcBef>
              <a:spcAft>
                <a:spcPts val="0"/>
              </a:spcAft>
              <a:buClr>
                <a:schemeClr val="dk1"/>
              </a:buClr>
              <a:buSzPts val="1100"/>
              <a:buChar char="•"/>
              <a:defRPr sz="1500"/>
            </a:lvl8pPr>
            <a:lvl9pPr indent="-298450" lvl="8" marL="4114800" rtl="0" algn="l">
              <a:lnSpc>
                <a:spcPct val="90000"/>
              </a:lnSpc>
              <a:spcBef>
                <a:spcPts val="400"/>
              </a:spcBef>
              <a:spcAft>
                <a:spcPts val="0"/>
              </a:spcAft>
              <a:buClr>
                <a:schemeClr val="dk1"/>
              </a:buClr>
              <a:buSzPts val="1100"/>
              <a:buChar char="•"/>
              <a:defRPr sz="1500"/>
            </a:lvl9pPr>
          </a:lstStyle>
          <a:p/>
        </p:txBody>
      </p:sp>
      <p:sp>
        <p:nvSpPr>
          <p:cNvPr id="308" name="Google Shape;308;p64"/>
          <p:cNvSpPr txBox="1"/>
          <p:nvPr>
            <p:ph idx="2" type="body"/>
          </p:nvPr>
        </p:nvSpPr>
        <p:spPr>
          <a:xfrm>
            <a:off x="629841" y="1543050"/>
            <a:ext cx="2949000" cy="2858700"/>
          </a:xfrm>
          <a:prstGeom prst="rect">
            <a:avLst/>
          </a:prstGeom>
          <a:noFill/>
          <a:ln>
            <a:noFill/>
          </a:ln>
        </p:spPr>
        <p:txBody>
          <a:bodyPr anchorCtr="0" anchor="t" bIns="25700" lIns="51425" spcFirstLastPara="1" rIns="51425" wrap="square" tIns="25700">
            <a:normAutofit/>
          </a:bodyPr>
          <a:lstStyle>
            <a:lvl1pPr indent="-228600" lvl="0" marL="457200" rtl="0" algn="l">
              <a:lnSpc>
                <a:spcPct val="90000"/>
              </a:lnSpc>
              <a:spcBef>
                <a:spcPts val="800"/>
              </a:spcBef>
              <a:spcAft>
                <a:spcPts val="0"/>
              </a:spcAft>
              <a:buClr>
                <a:schemeClr val="dk1"/>
              </a:buClr>
              <a:buSzPts val="900"/>
              <a:buNone/>
              <a:defRPr sz="1200"/>
            </a:lvl1pPr>
            <a:lvl2pPr indent="-228600" lvl="1" marL="914400" rtl="0" algn="l">
              <a:lnSpc>
                <a:spcPct val="90000"/>
              </a:lnSpc>
              <a:spcBef>
                <a:spcPts val="400"/>
              </a:spcBef>
              <a:spcAft>
                <a:spcPts val="0"/>
              </a:spcAft>
              <a:buClr>
                <a:schemeClr val="dk1"/>
              </a:buClr>
              <a:buSzPts val="800"/>
              <a:buNone/>
              <a:defRPr sz="1100"/>
            </a:lvl2pPr>
            <a:lvl3pPr indent="-228600" lvl="2" marL="1371600" rtl="0" algn="l">
              <a:lnSpc>
                <a:spcPct val="90000"/>
              </a:lnSpc>
              <a:spcBef>
                <a:spcPts val="400"/>
              </a:spcBef>
              <a:spcAft>
                <a:spcPts val="0"/>
              </a:spcAft>
              <a:buClr>
                <a:schemeClr val="dk1"/>
              </a:buClr>
              <a:buSzPts val="700"/>
              <a:buNone/>
              <a:defRPr sz="900"/>
            </a:lvl3pPr>
            <a:lvl4pPr indent="-228600" lvl="3" marL="1828800" rtl="0" algn="l">
              <a:lnSpc>
                <a:spcPct val="90000"/>
              </a:lnSpc>
              <a:spcBef>
                <a:spcPts val="400"/>
              </a:spcBef>
              <a:spcAft>
                <a:spcPts val="0"/>
              </a:spcAft>
              <a:buClr>
                <a:schemeClr val="dk1"/>
              </a:buClr>
              <a:buSzPts val="600"/>
              <a:buNone/>
              <a:defRPr sz="800"/>
            </a:lvl4pPr>
            <a:lvl5pPr indent="-228600" lvl="4" marL="2286000" rtl="0" algn="l">
              <a:lnSpc>
                <a:spcPct val="90000"/>
              </a:lnSpc>
              <a:spcBef>
                <a:spcPts val="400"/>
              </a:spcBef>
              <a:spcAft>
                <a:spcPts val="0"/>
              </a:spcAft>
              <a:buClr>
                <a:schemeClr val="dk1"/>
              </a:buClr>
              <a:buSzPts val="600"/>
              <a:buNone/>
              <a:defRPr sz="800"/>
            </a:lvl5pPr>
            <a:lvl6pPr indent="-228600" lvl="5" marL="2743200" rtl="0" algn="l">
              <a:lnSpc>
                <a:spcPct val="90000"/>
              </a:lnSpc>
              <a:spcBef>
                <a:spcPts val="400"/>
              </a:spcBef>
              <a:spcAft>
                <a:spcPts val="0"/>
              </a:spcAft>
              <a:buClr>
                <a:schemeClr val="dk1"/>
              </a:buClr>
              <a:buSzPts val="600"/>
              <a:buNone/>
              <a:defRPr sz="800"/>
            </a:lvl6pPr>
            <a:lvl7pPr indent="-228600" lvl="6" marL="3200400" rtl="0" algn="l">
              <a:lnSpc>
                <a:spcPct val="90000"/>
              </a:lnSpc>
              <a:spcBef>
                <a:spcPts val="400"/>
              </a:spcBef>
              <a:spcAft>
                <a:spcPts val="0"/>
              </a:spcAft>
              <a:buClr>
                <a:schemeClr val="dk1"/>
              </a:buClr>
              <a:buSzPts val="600"/>
              <a:buNone/>
              <a:defRPr sz="800"/>
            </a:lvl7pPr>
            <a:lvl8pPr indent="-228600" lvl="7" marL="3657600" rtl="0" algn="l">
              <a:lnSpc>
                <a:spcPct val="90000"/>
              </a:lnSpc>
              <a:spcBef>
                <a:spcPts val="400"/>
              </a:spcBef>
              <a:spcAft>
                <a:spcPts val="0"/>
              </a:spcAft>
              <a:buClr>
                <a:schemeClr val="dk1"/>
              </a:buClr>
              <a:buSzPts val="600"/>
              <a:buNone/>
              <a:defRPr sz="800"/>
            </a:lvl8pPr>
            <a:lvl9pPr indent="-228600" lvl="8" marL="4114800" rtl="0" algn="l">
              <a:lnSpc>
                <a:spcPct val="90000"/>
              </a:lnSpc>
              <a:spcBef>
                <a:spcPts val="400"/>
              </a:spcBef>
              <a:spcAft>
                <a:spcPts val="0"/>
              </a:spcAft>
              <a:buClr>
                <a:schemeClr val="dk1"/>
              </a:buClr>
              <a:buSzPts val="600"/>
              <a:buNone/>
              <a:defRPr sz="800"/>
            </a:lvl9pPr>
          </a:lstStyle>
          <a:p/>
        </p:txBody>
      </p:sp>
      <p:sp>
        <p:nvSpPr>
          <p:cNvPr id="309" name="Google Shape;309;p64"/>
          <p:cNvSpPr txBox="1"/>
          <p:nvPr>
            <p:ph idx="10" type="dt"/>
          </p:nvPr>
        </p:nvSpPr>
        <p:spPr>
          <a:xfrm>
            <a:off x="628650" y="4767263"/>
            <a:ext cx="2057400" cy="273900"/>
          </a:xfrm>
          <a:prstGeom prst="rect">
            <a:avLst/>
          </a:prstGeom>
          <a:noFill/>
          <a:ln>
            <a:noFill/>
          </a:ln>
        </p:spPr>
        <p:txBody>
          <a:bodyPr anchorCtr="0" anchor="ctr" bIns="25700" lIns="51425" spcFirstLastPara="1" rIns="51425" wrap="square" tIns="25700">
            <a:noAutofit/>
          </a:bodyPr>
          <a:lstStyle>
            <a:lvl1pPr lvl="0" rtl="0" algn="l">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310" name="Google Shape;310;p64"/>
          <p:cNvSpPr txBox="1"/>
          <p:nvPr>
            <p:ph idx="11" type="ftr"/>
          </p:nvPr>
        </p:nvSpPr>
        <p:spPr>
          <a:xfrm>
            <a:off x="3028950" y="4767263"/>
            <a:ext cx="3086100" cy="273900"/>
          </a:xfrm>
          <a:prstGeom prst="rect">
            <a:avLst/>
          </a:prstGeom>
          <a:noFill/>
          <a:ln>
            <a:noFill/>
          </a:ln>
        </p:spPr>
        <p:txBody>
          <a:bodyPr anchorCtr="0" anchor="ctr" bIns="25700" lIns="51425" spcFirstLastPara="1" rIns="51425" wrap="square" tIns="25700">
            <a:noAutofit/>
          </a:bodyPr>
          <a:lstStyle>
            <a:lvl1pPr lvl="0" rtl="0" algn="ctr">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311" name="Google Shape;311;p64"/>
          <p:cNvSpPr txBox="1"/>
          <p:nvPr>
            <p:ph idx="12" type="sldNum"/>
          </p:nvPr>
        </p:nvSpPr>
        <p:spPr>
          <a:xfrm>
            <a:off x="6457950" y="4767263"/>
            <a:ext cx="2057400" cy="273900"/>
          </a:xfrm>
          <a:prstGeom prst="rect">
            <a:avLst/>
          </a:prstGeom>
          <a:noFill/>
          <a:ln>
            <a:noFill/>
          </a:ln>
        </p:spPr>
        <p:txBody>
          <a:bodyPr anchorCtr="0" anchor="ctr" bIns="25700" lIns="51425" spcFirstLastPara="1" rIns="51425" wrap="square" tIns="25700">
            <a:noAutofit/>
          </a:bodyPr>
          <a:lstStyle>
            <a:lvl1pPr indent="0" lvl="0"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12" name="Shape 312"/>
        <p:cNvGrpSpPr/>
        <p:nvPr/>
      </p:nvGrpSpPr>
      <p:grpSpPr>
        <a:xfrm>
          <a:off x="0" y="0"/>
          <a:ext cx="0" cy="0"/>
          <a:chOff x="0" y="0"/>
          <a:chExt cx="0" cy="0"/>
        </a:xfrm>
      </p:grpSpPr>
      <p:sp>
        <p:nvSpPr>
          <p:cNvPr id="313" name="Google Shape;313;p65"/>
          <p:cNvSpPr txBox="1"/>
          <p:nvPr>
            <p:ph type="title"/>
          </p:nvPr>
        </p:nvSpPr>
        <p:spPr>
          <a:xfrm>
            <a:off x="629841" y="342900"/>
            <a:ext cx="2949000" cy="1200300"/>
          </a:xfrm>
          <a:prstGeom prst="rect">
            <a:avLst/>
          </a:prstGeom>
          <a:noFill/>
          <a:ln>
            <a:noFill/>
          </a:ln>
        </p:spPr>
        <p:txBody>
          <a:bodyPr anchorCtr="0" anchor="b" bIns="25700" lIns="51425" spcFirstLastPara="1" rIns="51425" wrap="square" tIns="25700">
            <a:normAutofit/>
          </a:bodyPr>
          <a:lstStyle>
            <a:lvl1pPr lvl="0" rtl="0" algn="l">
              <a:lnSpc>
                <a:spcPct val="90000"/>
              </a:lnSpc>
              <a:spcBef>
                <a:spcPts val="0"/>
              </a:spcBef>
              <a:spcAft>
                <a:spcPts val="0"/>
              </a:spcAft>
              <a:buClr>
                <a:schemeClr val="dk1"/>
              </a:buClr>
              <a:buSzPts val="1800"/>
              <a:buFont typeface="Arial"/>
              <a:buNone/>
              <a:defRPr sz="2400"/>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314" name="Google Shape;314;p65"/>
          <p:cNvSpPr/>
          <p:nvPr>
            <p:ph idx="2" type="pic"/>
          </p:nvPr>
        </p:nvSpPr>
        <p:spPr>
          <a:xfrm>
            <a:off x="3887391" y="740569"/>
            <a:ext cx="4629300" cy="3655200"/>
          </a:xfrm>
          <a:prstGeom prst="rect">
            <a:avLst/>
          </a:prstGeom>
          <a:noFill/>
          <a:ln>
            <a:noFill/>
          </a:ln>
        </p:spPr>
      </p:sp>
      <p:sp>
        <p:nvSpPr>
          <p:cNvPr id="315" name="Google Shape;315;p65"/>
          <p:cNvSpPr txBox="1"/>
          <p:nvPr>
            <p:ph idx="1" type="body"/>
          </p:nvPr>
        </p:nvSpPr>
        <p:spPr>
          <a:xfrm>
            <a:off x="629841" y="1543050"/>
            <a:ext cx="2949000" cy="2858700"/>
          </a:xfrm>
          <a:prstGeom prst="rect">
            <a:avLst/>
          </a:prstGeom>
          <a:noFill/>
          <a:ln>
            <a:noFill/>
          </a:ln>
        </p:spPr>
        <p:txBody>
          <a:bodyPr anchorCtr="0" anchor="t" bIns="25700" lIns="51425" spcFirstLastPara="1" rIns="51425" wrap="square" tIns="25700">
            <a:normAutofit/>
          </a:bodyPr>
          <a:lstStyle>
            <a:lvl1pPr indent="-228600" lvl="0" marL="457200" rtl="0" algn="l">
              <a:lnSpc>
                <a:spcPct val="90000"/>
              </a:lnSpc>
              <a:spcBef>
                <a:spcPts val="800"/>
              </a:spcBef>
              <a:spcAft>
                <a:spcPts val="0"/>
              </a:spcAft>
              <a:buClr>
                <a:schemeClr val="dk1"/>
              </a:buClr>
              <a:buSzPts val="900"/>
              <a:buNone/>
              <a:defRPr sz="1200"/>
            </a:lvl1pPr>
            <a:lvl2pPr indent="-228600" lvl="1" marL="914400" rtl="0" algn="l">
              <a:lnSpc>
                <a:spcPct val="90000"/>
              </a:lnSpc>
              <a:spcBef>
                <a:spcPts val="400"/>
              </a:spcBef>
              <a:spcAft>
                <a:spcPts val="0"/>
              </a:spcAft>
              <a:buClr>
                <a:schemeClr val="dk1"/>
              </a:buClr>
              <a:buSzPts val="800"/>
              <a:buNone/>
              <a:defRPr sz="1100"/>
            </a:lvl2pPr>
            <a:lvl3pPr indent="-228600" lvl="2" marL="1371600" rtl="0" algn="l">
              <a:lnSpc>
                <a:spcPct val="90000"/>
              </a:lnSpc>
              <a:spcBef>
                <a:spcPts val="400"/>
              </a:spcBef>
              <a:spcAft>
                <a:spcPts val="0"/>
              </a:spcAft>
              <a:buClr>
                <a:schemeClr val="dk1"/>
              </a:buClr>
              <a:buSzPts val="700"/>
              <a:buNone/>
              <a:defRPr sz="900"/>
            </a:lvl3pPr>
            <a:lvl4pPr indent="-228600" lvl="3" marL="1828800" rtl="0" algn="l">
              <a:lnSpc>
                <a:spcPct val="90000"/>
              </a:lnSpc>
              <a:spcBef>
                <a:spcPts val="400"/>
              </a:spcBef>
              <a:spcAft>
                <a:spcPts val="0"/>
              </a:spcAft>
              <a:buClr>
                <a:schemeClr val="dk1"/>
              </a:buClr>
              <a:buSzPts val="600"/>
              <a:buNone/>
              <a:defRPr sz="800"/>
            </a:lvl4pPr>
            <a:lvl5pPr indent="-228600" lvl="4" marL="2286000" rtl="0" algn="l">
              <a:lnSpc>
                <a:spcPct val="90000"/>
              </a:lnSpc>
              <a:spcBef>
                <a:spcPts val="400"/>
              </a:spcBef>
              <a:spcAft>
                <a:spcPts val="0"/>
              </a:spcAft>
              <a:buClr>
                <a:schemeClr val="dk1"/>
              </a:buClr>
              <a:buSzPts val="600"/>
              <a:buNone/>
              <a:defRPr sz="800"/>
            </a:lvl5pPr>
            <a:lvl6pPr indent="-228600" lvl="5" marL="2743200" rtl="0" algn="l">
              <a:lnSpc>
                <a:spcPct val="90000"/>
              </a:lnSpc>
              <a:spcBef>
                <a:spcPts val="400"/>
              </a:spcBef>
              <a:spcAft>
                <a:spcPts val="0"/>
              </a:spcAft>
              <a:buClr>
                <a:schemeClr val="dk1"/>
              </a:buClr>
              <a:buSzPts val="600"/>
              <a:buNone/>
              <a:defRPr sz="800"/>
            </a:lvl6pPr>
            <a:lvl7pPr indent="-228600" lvl="6" marL="3200400" rtl="0" algn="l">
              <a:lnSpc>
                <a:spcPct val="90000"/>
              </a:lnSpc>
              <a:spcBef>
                <a:spcPts val="400"/>
              </a:spcBef>
              <a:spcAft>
                <a:spcPts val="0"/>
              </a:spcAft>
              <a:buClr>
                <a:schemeClr val="dk1"/>
              </a:buClr>
              <a:buSzPts val="600"/>
              <a:buNone/>
              <a:defRPr sz="800"/>
            </a:lvl7pPr>
            <a:lvl8pPr indent="-228600" lvl="7" marL="3657600" rtl="0" algn="l">
              <a:lnSpc>
                <a:spcPct val="90000"/>
              </a:lnSpc>
              <a:spcBef>
                <a:spcPts val="400"/>
              </a:spcBef>
              <a:spcAft>
                <a:spcPts val="0"/>
              </a:spcAft>
              <a:buClr>
                <a:schemeClr val="dk1"/>
              </a:buClr>
              <a:buSzPts val="600"/>
              <a:buNone/>
              <a:defRPr sz="800"/>
            </a:lvl8pPr>
            <a:lvl9pPr indent="-228600" lvl="8" marL="4114800" rtl="0" algn="l">
              <a:lnSpc>
                <a:spcPct val="90000"/>
              </a:lnSpc>
              <a:spcBef>
                <a:spcPts val="400"/>
              </a:spcBef>
              <a:spcAft>
                <a:spcPts val="0"/>
              </a:spcAft>
              <a:buClr>
                <a:schemeClr val="dk1"/>
              </a:buClr>
              <a:buSzPts val="600"/>
              <a:buNone/>
              <a:defRPr sz="800"/>
            </a:lvl9pPr>
          </a:lstStyle>
          <a:p/>
        </p:txBody>
      </p:sp>
      <p:sp>
        <p:nvSpPr>
          <p:cNvPr id="316" name="Google Shape;316;p65"/>
          <p:cNvSpPr txBox="1"/>
          <p:nvPr>
            <p:ph idx="10" type="dt"/>
          </p:nvPr>
        </p:nvSpPr>
        <p:spPr>
          <a:xfrm>
            <a:off x="628650" y="4767263"/>
            <a:ext cx="2057400" cy="273900"/>
          </a:xfrm>
          <a:prstGeom prst="rect">
            <a:avLst/>
          </a:prstGeom>
          <a:noFill/>
          <a:ln>
            <a:noFill/>
          </a:ln>
        </p:spPr>
        <p:txBody>
          <a:bodyPr anchorCtr="0" anchor="ctr" bIns="25700" lIns="51425" spcFirstLastPara="1" rIns="51425" wrap="square" tIns="25700">
            <a:noAutofit/>
          </a:bodyPr>
          <a:lstStyle>
            <a:lvl1pPr lvl="0" rtl="0" algn="l">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317" name="Google Shape;317;p65"/>
          <p:cNvSpPr txBox="1"/>
          <p:nvPr>
            <p:ph idx="11" type="ftr"/>
          </p:nvPr>
        </p:nvSpPr>
        <p:spPr>
          <a:xfrm>
            <a:off x="3028950" y="4767263"/>
            <a:ext cx="3086100" cy="273900"/>
          </a:xfrm>
          <a:prstGeom prst="rect">
            <a:avLst/>
          </a:prstGeom>
          <a:noFill/>
          <a:ln>
            <a:noFill/>
          </a:ln>
        </p:spPr>
        <p:txBody>
          <a:bodyPr anchorCtr="0" anchor="ctr" bIns="25700" lIns="51425" spcFirstLastPara="1" rIns="51425" wrap="square" tIns="25700">
            <a:noAutofit/>
          </a:bodyPr>
          <a:lstStyle>
            <a:lvl1pPr lvl="0" rtl="0" algn="ctr">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318" name="Google Shape;318;p65"/>
          <p:cNvSpPr txBox="1"/>
          <p:nvPr>
            <p:ph idx="12" type="sldNum"/>
          </p:nvPr>
        </p:nvSpPr>
        <p:spPr>
          <a:xfrm>
            <a:off x="6457950" y="4767263"/>
            <a:ext cx="2057400" cy="273900"/>
          </a:xfrm>
          <a:prstGeom prst="rect">
            <a:avLst/>
          </a:prstGeom>
          <a:noFill/>
          <a:ln>
            <a:noFill/>
          </a:ln>
        </p:spPr>
        <p:txBody>
          <a:bodyPr anchorCtr="0" anchor="ctr" bIns="25700" lIns="51425" spcFirstLastPara="1" rIns="51425" wrap="square" tIns="25700">
            <a:noAutofit/>
          </a:bodyPr>
          <a:lstStyle>
            <a:lvl1pPr indent="0" lvl="0"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19" name="Shape 319"/>
        <p:cNvGrpSpPr/>
        <p:nvPr/>
      </p:nvGrpSpPr>
      <p:grpSpPr>
        <a:xfrm>
          <a:off x="0" y="0"/>
          <a:ext cx="0" cy="0"/>
          <a:chOff x="0" y="0"/>
          <a:chExt cx="0" cy="0"/>
        </a:xfrm>
      </p:grpSpPr>
      <p:sp>
        <p:nvSpPr>
          <p:cNvPr id="320" name="Google Shape;320;p66"/>
          <p:cNvSpPr txBox="1"/>
          <p:nvPr>
            <p:ph type="title"/>
          </p:nvPr>
        </p:nvSpPr>
        <p:spPr>
          <a:xfrm>
            <a:off x="628650" y="273844"/>
            <a:ext cx="7886700" cy="994200"/>
          </a:xfrm>
          <a:prstGeom prst="rect">
            <a:avLst/>
          </a:prstGeom>
          <a:noFill/>
          <a:ln>
            <a:noFill/>
          </a:ln>
        </p:spPr>
        <p:txBody>
          <a:bodyPr anchorCtr="0" anchor="ctr" bIns="25700" lIns="51425" spcFirstLastPara="1" rIns="51425" wrap="square" tIns="25700">
            <a:normAutofit/>
          </a:bodyPr>
          <a:lstStyle>
            <a:lvl1pPr lvl="0" rtl="0" algn="l">
              <a:lnSpc>
                <a:spcPct val="90000"/>
              </a:lnSpc>
              <a:spcBef>
                <a:spcPts val="0"/>
              </a:spcBef>
              <a:spcAft>
                <a:spcPts val="0"/>
              </a:spcAft>
              <a:buClr>
                <a:schemeClr val="dk1"/>
              </a:buClr>
              <a:buSzPts val="11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321" name="Google Shape;321;p66"/>
          <p:cNvSpPr txBox="1"/>
          <p:nvPr>
            <p:ph idx="1" type="body"/>
          </p:nvPr>
        </p:nvSpPr>
        <p:spPr>
          <a:xfrm rot="5400000">
            <a:off x="2940300" y="-942431"/>
            <a:ext cx="3263400" cy="7886700"/>
          </a:xfrm>
          <a:prstGeom prst="rect">
            <a:avLst/>
          </a:prstGeom>
          <a:noFill/>
          <a:ln>
            <a:noFill/>
          </a:ln>
        </p:spPr>
        <p:txBody>
          <a:bodyPr anchorCtr="0" anchor="t" bIns="25700" lIns="51425" spcFirstLastPara="1" rIns="51425" wrap="square" tIns="25700">
            <a:normAutofit/>
          </a:bodyPr>
          <a:lstStyle>
            <a:lvl1pPr indent="-298450" lvl="0" marL="457200" rtl="0" algn="l">
              <a:lnSpc>
                <a:spcPct val="90000"/>
              </a:lnSpc>
              <a:spcBef>
                <a:spcPts val="800"/>
              </a:spcBef>
              <a:spcAft>
                <a:spcPts val="0"/>
              </a:spcAft>
              <a:buClr>
                <a:schemeClr val="dk1"/>
              </a:buClr>
              <a:buSzPts val="1100"/>
              <a:buChar char="•"/>
              <a:defRPr/>
            </a:lvl1pPr>
            <a:lvl2pPr indent="-298450" lvl="1" marL="914400" rtl="0" algn="l">
              <a:lnSpc>
                <a:spcPct val="90000"/>
              </a:lnSpc>
              <a:spcBef>
                <a:spcPts val="400"/>
              </a:spcBef>
              <a:spcAft>
                <a:spcPts val="0"/>
              </a:spcAft>
              <a:buClr>
                <a:schemeClr val="dk1"/>
              </a:buClr>
              <a:buSzPts val="1100"/>
              <a:buChar char="•"/>
              <a:defRPr/>
            </a:lvl2pPr>
            <a:lvl3pPr indent="-298450" lvl="2" marL="1371600" rtl="0" algn="l">
              <a:lnSpc>
                <a:spcPct val="90000"/>
              </a:lnSpc>
              <a:spcBef>
                <a:spcPts val="400"/>
              </a:spcBef>
              <a:spcAft>
                <a:spcPts val="0"/>
              </a:spcAft>
              <a:buClr>
                <a:schemeClr val="dk1"/>
              </a:buClr>
              <a:buSzPts val="1100"/>
              <a:buChar char="•"/>
              <a:defRPr/>
            </a:lvl3pPr>
            <a:lvl4pPr indent="-298450" lvl="3" marL="1828800" rtl="0" algn="l">
              <a:lnSpc>
                <a:spcPct val="90000"/>
              </a:lnSpc>
              <a:spcBef>
                <a:spcPts val="400"/>
              </a:spcBef>
              <a:spcAft>
                <a:spcPts val="0"/>
              </a:spcAft>
              <a:buClr>
                <a:schemeClr val="dk1"/>
              </a:buClr>
              <a:buSzPts val="1100"/>
              <a:buChar char="•"/>
              <a:defRPr/>
            </a:lvl4pPr>
            <a:lvl5pPr indent="-298450" lvl="4" marL="2286000" rtl="0" algn="l">
              <a:lnSpc>
                <a:spcPct val="90000"/>
              </a:lnSpc>
              <a:spcBef>
                <a:spcPts val="400"/>
              </a:spcBef>
              <a:spcAft>
                <a:spcPts val="0"/>
              </a:spcAft>
              <a:buClr>
                <a:schemeClr val="dk1"/>
              </a:buClr>
              <a:buSzPts val="1100"/>
              <a:buChar char="•"/>
              <a:defRPr/>
            </a:lvl5pPr>
            <a:lvl6pPr indent="-298450" lvl="5" marL="2743200" rtl="0" algn="l">
              <a:lnSpc>
                <a:spcPct val="90000"/>
              </a:lnSpc>
              <a:spcBef>
                <a:spcPts val="400"/>
              </a:spcBef>
              <a:spcAft>
                <a:spcPts val="0"/>
              </a:spcAft>
              <a:buClr>
                <a:schemeClr val="dk1"/>
              </a:buClr>
              <a:buSzPts val="1100"/>
              <a:buChar char="•"/>
              <a:defRPr/>
            </a:lvl6pPr>
            <a:lvl7pPr indent="-298450" lvl="6" marL="3200400" rtl="0" algn="l">
              <a:lnSpc>
                <a:spcPct val="90000"/>
              </a:lnSpc>
              <a:spcBef>
                <a:spcPts val="400"/>
              </a:spcBef>
              <a:spcAft>
                <a:spcPts val="0"/>
              </a:spcAft>
              <a:buClr>
                <a:schemeClr val="dk1"/>
              </a:buClr>
              <a:buSzPts val="1100"/>
              <a:buChar char="•"/>
              <a:defRPr/>
            </a:lvl7pPr>
            <a:lvl8pPr indent="-298450" lvl="7" marL="3657600" rtl="0" algn="l">
              <a:lnSpc>
                <a:spcPct val="90000"/>
              </a:lnSpc>
              <a:spcBef>
                <a:spcPts val="400"/>
              </a:spcBef>
              <a:spcAft>
                <a:spcPts val="0"/>
              </a:spcAft>
              <a:buClr>
                <a:schemeClr val="dk1"/>
              </a:buClr>
              <a:buSzPts val="1100"/>
              <a:buChar char="•"/>
              <a:defRPr/>
            </a:lvl8pPr>
            <a:lvl9pPr indent="-298450" lvl="8" marL="4114800" rtl="0" algn="l">
              <a:lnSpc>
                <a:spcPct val="90000"/>
              </a:lnSpc>
              <a:spcBef>
                <a:spcPts val="400"/>
              </a:spcBef>
              <a:spcAft>
                <a:spcPts val="0"/>
              </a:spcAft>
              <a:buClr>
                <a:schemeClr val="dk1"/>
              </a:buClr>
              <a:buSzPts val="1100"/>
              <a:buChar char="•"/>
              <a:defRPr/>
            </a:lvl9pPr>
          </a:lstStyle>
          <a:p/>
        </p:txBody>
      </p:sp>
      <p:sp>
        <p:nvSpPr>
          <p:cNvPr id="322" name="Google Shape;322;p66"/>
          <p:cNvSpPr txBox="1"/>
          <p:nvPr>
            <p:ph idx="10" type="dt"/>
          </p:nvPr>
        </p:nvSpPr>
        <p:spPr>
          <a:xfrm>
            <a:off x="628650" y="4767263"/>
            <a:ext cx="2057400" cy="273900"/>
          </a:xfrm>
          <a:prstGeom prst="rect">
            <a:avLst/>
          </a:prstGeom>
          <a:noFill/>
          <a:ln>
            <a:noFill/>
          </a:ln>
        </p:spPr>
        <p:txBody>
          <a:bodyPr anchorCtr="0" anchor="ctr" bIns="25700" lIns="51425" spcFirstLastPara="1" rIns="51425" wrap="square" tIns="25700">
            <a:noAutofit/>
          </a:bodyPr>
          <a:lstStyle>
            <a:lvl1pPr lvl="0" rtl="0" algn="l">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323" name="Google Shape;323;p66"/>
          <p:cNvSpPr txBox="1"/>
          <p:nvPr>
            <p:ph idx="11" type="ftr"/>
          </p:nvPr>
        </p:nvSpPr>
        <p:spPr>
          <a:xfrm>
            <a:off x="3028950" y="4767263"/>
            <a:ext cx="3086100" cy="273900"/>
          </a:xfrm>
          <a:prstGeom prst="rect">
            <a:avLst/>
          </a:prstGeom>
          <a:noFill/>
          <a:ln>
            <a:noFill/>
          </a:ln>
        </p:spPr>
        <p:txBody>
          <a:bodyPr anchorCtr="0" anchor="ctr" bIns="25700" lIns="51425" spcFirstLastPara="1" rIns="51425" wrap="square" tIns="25700">
            <a:noAutofit/>
          </a:bodyPr>
          <a:lstStyle>
            <a:lvl1pPr lvl="0" rtl="0" algn="ctr">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324" name="Google Shape;324;p66"/>
          <p:cNvSpPr txBox="1"/>
          <p:nvPr>
            <p:ph idx="12" type="sldNum"/>
          </p:nvPr>
        </p:nvSpPr>
        <p:spPr>
          <a:xfrm>
            <a:off x="6457950" y="4767263"/>
            <a:ext cx="2057400" cy="273900"/>
          </a:xfrm>
          <a:prstGeom prst="rect">
            <a:avLst/>
          </a:prstGeom>
          <a:noFill/>
          <a:ln>
            <a:noFill/>
          </a:ln>
        </p:spPr>
        <p:txBody>
          <a:bodyPr anchorCtr="0" anchor="ctr" bIns="25700" lIns="51425" spcFirstLastPara="1" rIns="51425" wrap="square" tIns="25700">
            <a:noAutofit/>
          </a:bodyPr>
          <a:lstStyle>
            <a:lvl1pPr indent="0" lvl="0"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25" name="Shape 325"/>
        <p:cNvGrpSpPr/>
        <p:nvPr/>
      </p:nvGrpSpPr>
      <p:grpSpPr>
        <a:xfrm>
          <a:off x="0" y="0"/>
          <a:ext cx="0" cy="0"/>
          <a:chOff x="0" y="0"/>
          <a:chExt cx="0" cy="0"/>
        </a:xfrm>
      </p:grpSpPr>
      <p:sp>
        <p:nvSpPr>
          <p:cNvPr id="326" name="Google Shape;326;p67"/>
          <p:cNvSpPr txBox="1"/>
          <p:nvPr>
            <p:ph type="title"/>
          </p:nvPr>
        </p:nvSpPr>
        <p:spPr>
          <a:xfrm rot="5400000">
            <a:off x="5350050" y="1467544"/>
            <a:ext cx="4359000" cy="1971600"/>
          </a:xfrm>
          <a:prstGeom prst="rect">
            <a:avLst/>
          </a:prstGeom>
          <a:noFill/>
          <a:ln>
            <a:noFill/>
          </a:ln>
        </p:spPr>
        <p:txBody>
          <a:bodyPr anchorCtr="0" anchor="ctr" bIns="25700" lIns="51425" spcFirstLastPara="1" rIns="51425" wrap="square" tIns="25700">
            <a:normAutofit/>
          </a:bodyPr>
          <a:lstStyle>
            <a:lvl1pPr lvl="0" rtl="0" algn="l">
              <a:lnSpc>
                <a:spcPct val="90000"/>
              </a:lnSpc>
              <a:spcBef>
                <a:spcPts val="0"/>
              </a:spcBef>
              <a:spcAft>
                <a:spcPts val="0"/>
              </a:spcAft>
              <a:buClr>
                <a:schemeClr val="dk1"/>
              </a:buClr>
              <a:buSzPts val="11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327" name="Google Shape;327;p67"/>
          <p:cNvSpPr txBox="1"/>
          <p:nvPr>
            <p:ph idx="1" type="body"/>
          </p:nvPr>
        </p:nvSpPr>
        <p:spPr>
          <a:xfrm rot="5400000">
            <a:off x="1349475" y="-447056"/>
            <a:ext cx="4359000" cy="5800800"/>
          </a:xfrm>
          <a:prstGeom prst="rect">
            <a:avLst/>
          </a:prstGeom>
          <a:noFill/>
          <a:ln>
            <a:noFill/>
          </a:ln>
        </p:spPr>
        <p:txBody>
          <a:bodyPr anchorCtr="0" anchor="t" bIns="25700" lIns="51425" spcFirstLastPara="1" rIns="51425" wrap="square" tIns="25700">
            <a:normAutofit/>
          </a:bodyPr>
          <a:lstStyle>
            <a:lvl1pPr indent="-298450" lvl="0" marL="457200" rtl="0" algn="l">
              <a:lnSpc>
                <a:spcPct val="90000"/>
              </a:lnSpc>
              <a:spcBef>
                <a:spcPts val="800"/>
              </a:spcBef>
              <a:spcAft>
                <a:spcPts val="0"/>
              </a:spcAft>
              <a:buClr>
                <a:schemeClr val="dk1"/>
              </a:buClr>
              <a:buSzPts val="1100"/>
              <a:buChar char="•"/>
              <a:defRPr/>
            </a:lvl1pPr>
            <a:lvl2pPr indent="-298450" lvl="1" marL="914400" rtl="0" algn="l">
              <a:lnSpc>
                <a:spcPct val="90000"/>
              </a:lnSpc>
              <a:spcBef>
                <a:spcPts val="400"/>
              </a:spcBef>
              <a:spcAft>
                <a:spcPts val="0"/>
              </a:spcAft>
              <a:buClr>
                <a:schemeClr val="dk1"/>
              </a:buClr>
              <a:buSzPts val="1100"/>
              <a:buChar char="•"/>
              <a:defRPr/>
            </a:lvl2pPr>
            <a:lvl3pPr indent="-298450" lvl="2" marL="1371600" rtl="0" algn="l">
              <a:lnSpc>
                <a:spcPct val="90000"/>
              </a:lnSpc>
              <a:spcBef>
                <a:spcPts val="400"/>
              </a:spcBef>
              <a:spcAft>
                <a:spcPts val="0"/>
              </a:spcAft>
              <a:buClr>
                <a:schemeClr val="dk1"/>
              </a:buClr>
              <a:buSzPts val="1100"/>
              <a:buChar char="•"/>
              <a:defRPr/>
            </a:lvl3pPr>
            <a:lvl4pPr indent="-298450" lvl="3" marL="1828800" rtl="0" algn="l">
              <a:lnSpc>
                <a:spcPct val="90000"/>
              </a:lnSpc>
              <a:spcBef>
                <a:spcPts val="400"/>
              </a:spcBef>
              <a:spcAft>
                <a:spcPts val="0"/>
              </a:spcAft>
              <a:buClr>
                <a:schemeClr val="dk1"/>
              </a:buClr>
              <a:buSzPts val="1100"/>
              <a:buChar char="•"/>
              <a:defRPr/>
            </a:lvl4pPr>
            <a:lvl5pPr indent="-298450" lvl="4" marL="2286000" rtl="0" algn="l">
              <a:lnSpc>
                <a:spcPct val="90000"/>
              </a:lnSpc>
              <a:spcBef>
                <a:spcPts val="400"/>
              </a:spcBef>
              <a:spcAft>
                <a:spcPts val="0"/>
              </a:spcAft>
              <a:buClr>
                <a:schemeClr val="dk1"/>
              </a:buClr>
              <a:buSzPts val="1100"/>
              <a:buChar char="•"/>
              <a:defRPr/>
            </a:lvl5pPr>
            <a:lvl6pPr indent="-298450" lvl="5" marL="2743200" rtl="0" algn="l">
              <a:lnSpc>
                <a:spcPct val="90000"/>
              </a:lnSpc>
              <a:spcBef>
                <a:spcPts val="400"/>
              </a:spcBef>
              <a:spcAft>
                <a:spcPts val="0"/>
              </a:spcAft>
              <a:buClr>
                <a:schemeClr val="dk1"/>
              </a:buClr>
              <a:buSzPts val="1100"/>
              <a:buChar char="•"/>
              <a:defRPr/>
            </a:lvl6pPr>
            <a:lvl7pPr indent="-298450" lvl="6" marL="3200400" rtl="0" algn="l">
              <a:lnSpc>
                <a:spcPct val="90000"/>
              </a:lnSpc>
              <a:spcBef>
                <a:spcPts val="400"/>
              </a:spcBef>
              <a:spcAft>
                <a:spcPts val="0"/>
              </a:spcAft>
              <a:buClr>
                <a:schemeClr val="dk1"/>
              </a:buClr>
              <a:buSzPts val="1100"/>
              <a:buChar char="•"/>
              <a:defRPr/>
            </a:lvl7pPr>
            <a:lvl8pPr indent="-298450" lvl="7" marL="3657600" rtl="0" algn="l">
              <a:lnSpc>
                <a:spcPct val="90000"/>
              </a:lnSpc>
              <a:spcBef>
                <a:spcPts val="400"/>
              </a:spcBef>
              <a:spcAft>
                <a:spcPts val="0"/>
              </a:spcAft>
              <a:buClr>
                <a:schemeClr val="dk1"/>
              </a:buClr>
              <a:buSzPts val="1100"/>
              <a:buChar char="•"/>
              <a:defRPr/>
            </a:lvl8pPr>
            <a:lvl9pPr indent="-298450" lvl="8" marL="4114800" rtl="0" algn="l">
              <a:lnSpc>
                <a:spcPct val="90000"/>
              </a:lnSpc>
              <a:spcBef>
                <a:spcPts val="400"/>
              </a:spcBef>
              <a:spcAft>
                <a:spcPts val="0"/>
              </a:spcAft>
              <a:buClr>
                <a:schemeClr val="dk1"/>
              </a:buClr>
              <a:buSzPts val="1100"/>
              <a:buChar char="•"/>
              <a:defRPr/>
            </a:lvl9pPr>
          </a:lstStyle>
          <a:p/>
        </p:txBody>
      </p:sp>
      <p:sp>
        <p:nvSpPr>
          <p:cNvPr id="328" name="Google Shape;328;p67"/>
          <p:cNvSpPr txBox="1"/>
          <p:nvPr>
            <p:ph idx="10" type="dt"/>
          </p:nvPr>
        </p:nvSpPr>
        <p:spPr>
          <a:xfrm>
            <a:off x="628650" y="4767263"/>
            <a:ext cx="2057400" cy="273900"/>
          </a:xfrm>
          <a:prstGeom prst="rect">
            <a:avLst/>
          </a:prstGeom>
          <a:noFill/>
          <a:ln>
            <a:noFill/>
          </a:ln>
        </p:spPr>
        <p:txBody>
          <a:bodyPr anchorCtr="0" anchor="ctr" bIns="25700" lIns="51425" spcFirstLastPara="1" rIns="51425" wrap="square" tIns="25700">
            <a:noAutofit/>
          </a:bodyPr>
          <a:lstStyle>
            <a:lvl1pPr lvl="0" rtl="0" algn="l">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329" name="Google Shape;329;p67"/>
          <p:cNvSpPr txBox="1"/>
          <p:nvPr>
            <p:ph idx="11" type="ftr"/>
          </p:nvPr>
        </p:nvSpPr>
        <p:spPr>
          <a:xfrm>
            <a:off x="3028950" y="4767263"/>
            <a:ext cx="3086100" cy="273900"/>
          </a:xfrm>
          <a:prstGeom prst="rect">
            <a:avLst/>
          </a:prstGeom>
          <a:noFill/>
          <a:ln>
            <a:noFill/>
          </a:ln>
        </p:spPr>
        <p:txBody>
          <a:bodyPr anchorCtr="0" anchor="ctr" bIns="25700" lIns="51425" spcFirstLastPara="1" rIns="51425" wrap="square" tIns="25700">
            <a:noAutofit/>
          </a:bodyPr>
          <a:lstStyle>
            <a:lvl1pPr lvl="0" rtl="0" algn="ctr">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330" name="Google Shape;330;p67"/>
          <p:cNvSpPr txBox="1"/>
          <p:nvPr>
            <p:ph idx="12" type="sldNum"/>
          </p:nvPr>
        </p:nvSpPr>
        <p:spPr>
          <a:xfrm>
            <a:off x="6457950" y="4767263"/>
            <a:ext cx="2057400" cy="273900"/>
          </a:xfrm>
          <a:prstGeom prst="rect">
            <a:avLst/>
          </a:prstGeom>
          <a:noFill/>
          <a:ln>
            <a:noFill/>
          </a:ln>
        </p:spPr>
        <p:txBody>
          <a:bodyPr anchorCtr="0" anchor="ctr" bIns="25700" lIns="51425" spcFirstLastPara="1" rIns="51425" wrap="square" tIns="25700">
            <a:noAutofit/>
          </a:bodyPr>
          <a:lstStyle>
            <a:lvl1pPr indent="0" lvl="0"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1" name="Shape 331"/>
        <p:cNvGrpSpPr/>
        <p:nvPr/>
      </p:nvGrpSpPr>
      <p:grpSpPr>
        <a:xfrm>
          <a:off x="0" y="0"/>
          <a:ext cx="0" cy="0"/>
          <a:chOff x="0" y="0"/>
          <a:chExt cx="0" cy="0"/>
        </a:xfrm>
      </p:grpSpPr>
      <p:sp>
        <p:nvSpPr>
          <p:cNvPr id="332" name="Google Shape;332;p68"/>
          <p:cNvSpPr txBox="1"/>
          <p:nvPr>
            <p:ph type="title"/>
          </p:nvPr>
        </p:nvSpPr>
        <p:spPr>
          <a:xfrm>
            <a:off x="628650" y="273844"/>
            <a:ext cx="7886700" cy="994200"/>
          </a:xfrm>
          <a:prstGeom prst="rect">
            <a:avLst/>
          </a:prstGeom>
          <a:noFill/>
          <a:ln>
            <a:noFill/>
          </a:ln>
        </p:spPr>
        <p:txBody>
          <a:bodyPr anchorCtr="0" anchor="ctr" bIns="25700" lIns="51425" spcFirstLastPara="1" rIns="51425" wrap="square" tIns="25700">
            <a:normAutofit/>
          </a:bodyPr>
          <a:lstStyle>
            <a:lvl1pPr lvl="0" rtl="0" algn="l">
              <a:lnSpc>
                <a:spcPct val="90000"/>
              </a:lnSpc>
              <a:spcBef>
                <a:spcPts val="0"/>
              </a:spcBef>
              <a:spcAft>
                <a:spcPts val="0"/>
              </a:spcAft>
              <a:buClr>
                <a:schemeClr val="dk1"/>
              </a:buClr>
              <a:buSzPts val="11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333" name="Google Shape;333;p68"/>
          <p:cNvSpPr txBox="1"/>
          <p:nvPr>
            <p:ph idx="1" type="body"/>
          </p:nvPr>
        </p:nvSpPr>
        <p:spPr>
          <a:xfrm>
            <a:off x="628650" y="1369219"/>
            <a:ext cx="7886700" cy="3263400"/>
          </a:xfrm>
          <a:prstGeom prst="rect">
            <a:avLst/>
          </a:prstGeom>
          <a:noFill/>
          <a:ln>
            <a:noFill/>
          </a:ln>
        </p:spPr>
        <p:txBody>
          <a:bodyPr anchorCtr="0" anchor="t" bIns="25700" lIns="51425" spcFirstLastPara="1" rIns="51425" wrap="square" tIns="25700">
            <a:normAutofit/>
          </a:bodyPr>
          <a:lstStyle>
            <a:lvl1pPr indent="-298450" lvl="0" marL="457200" rtl="0" algn="l">
              <a:lnSpc>
                <a:spcPct val="90000"/>
              </a:lnSpc>
              <a:spcBef>
                <a:spcPts val="800"/>
              </a:spcBef>
              <a:spcAft>
                <a:spcPts val="0"/>
              </a:spcAft>
              <a:buClr>
                <a:schemeClr val="dk1"/>
              </a:buClr>
              <a:buSzPts val="1100"/>
              <a:buChar char="•"/>
              <a:defRPr/>
            </a:lvl1pPr>
            <a:lvl2pPr indent="-298450" lvl="1" marL="914400" rtl="0" algn="l">
              <a:lnSpc>
                <a:spcPct val="90000"/>
              </a:lnSpc>
              <a:spcBef>
                <a:spcPts val="400"/>
              </a:spcBef>
              <a:spcAft>
                <a:spcPts val="0"/>
              </a:spcAft>
              <a:buClr>
                <a:schemeClr val="dk1"/>
              </a:buClr>
              <a:buSzPts val="1100"/>
              <a:buChar char="•"/>
              <a:defRPr/>
            </a:lvl2pPr>
            <a:lvl3pPr indent="-298450" lvl="2" marL="1371600" rtl="0" algn="l">
              <a:lnSpc>
                <a:spcPct val="90000"/>
              </a:lnSpc>
              <a:spcBef>
                <a:spcPts val="400"/>
              </a:spcBef>
              <a:spcAft>
                <a:spcPts val="0"/>
              </a:spcAft>
              <a:buClr>
                <a:schemeClr val="dk1"/>
              </a:buClr>
              <a:buSzPts val="1100"/>
              <a:buChar char="•"/>
              <a:defRPr/>
            </a:lvl3pPr>
            <a:lvl4pPr indent="-298450" lvl="3" marL="1828800" rtl="0" algn="l">
              <a:lnSpc>
                <a:spcPct val="90000"/>
              </a:lnSpc>
              <a:spcBef>
                <a:spcPts val="400"/>
              </a:spcBef>
              <a:spcAft>
                <a:spcPts val="0"/>
              </a:spcAft>
              <a:buClr>
                <a:schemeClr val="dk1"/>
              </a:buClr>
              <a:buSzPts val="1100"/>
              <a:buChar char="•"/>
              <a:defRPr/>
            </a:lvl4pPr>
            <a:lvl5pPr indent="-298450" lvl="4" marL="2286000" rtl="0" algn="l">
              <a:lnSpc>
                <a:spcPct val="90000"/>
              </a:lnSpc>
              <a:spcBef>
                <a:spcPts val="400"/>
              </a:spcBef>
              <a:spcAft>
                <a:spcPts val="0"/>
              </a:spcAft>
              <a:buClr>
                <a:schemeClr val="dk1"/>
              </a:buClr>
              <a:buSzPts val="1100"/>
              <a:buChar char="•"/>
              <a:defRPr/>
            </a:lvl5pPr>
            <a:lvl6pPr indent="-298450" lvl="5" marL="2743200" rtl="0" algn="l">
              <a:lnSpc>
                <a:spcPct val="90000"/>
              </a:lnSpc>
              <a:spcBef>
                <a:spcPts val="400"/>
              </a:spcBef>
              <a:spcAft>
                <a:spcPts val="0"/>
              </a:spcAft>
              <a:buClr>
                <a:schemeClr val="dk1"/>
              </a:buClr>
              <a:buSzPts val="1100"/>
              <a:buChar char="•"/>
              <a:defRPr/>
            </a:lvl6pPr>
            <a:lvl7pPr indent="-298450" lvl="6" marL="3200400" rtl="0" algn="l">
              <a:lnSpc>
                <a:spcPct val="90000"/>
              </a:lnSpc>
              <a:spcBef>
                <a:spcPts val="400"/>
              </a:spcBef>
              <a:spcAft>
                <a:spcPts val="0"/>
              </a:spcAft>
              <a:buClr>
                <a:schemeClr val="dk1"/>
              </a:buClr>
              <a:buSzPts val="1100"/>
              <a:buChar char="•"/>
              <a:defRPr/>
            </a:lvl7pPr>
            <a:lvl8pPr indent="-298450" lvl="7" marL="3657600" rtl="0" algn="l">
              <a:lnSpc>
                <a:spcPct val="90000"/>
              </a:lnSpc>
              <a:spcBef>
                <a:spcPts val="400"/>
              </a:spcBef>
              <a:spcAft>
                <a:spcPts val="0"/>
              </a:spcAft>
              <a:buClr>
                <a:schemeClr val="dk1"/>
              </a:buClr>
              <a:buSzPts val="1100"/>
              <a:buChar char="•"/>
              <a:defRPr/>
            </a:lvl8pPr>
            <a:lvl9pPr indent="-298450" lvl="8" marL="4114800" rtl="0" algn="l">
              <a:lnSpc>
                <a:spcPct val="90000"/>
              </a:lnSpc>
              <a:spcBef>
                <a:spcPts val="400"/>
              </a:spcBef>
              <a:spcAft>
                <a:spcPts val="0"/>
              </a:spcAft>
              <a:buClr>
                <a:schemeClr val="dk1"/>
              </a:buClr>
              <a:buSzPts val="1100"/>
              <a:buChar char="•"/>
              <a:defRPr/>
            </a:lvl9pPr>
          </a:lstStyle>
          <a:p/>
        </p:txBody>
      </p:sp>
      <p:sp>
        <p:nvSpPr>
          <p:cNvPr id="334" name="Google Shape;334;p68"/>
          <p:cNvSpPr txBox="1"/>
          <p:nvPr>
            <p:ph idx="10" type="dt"/>
          </p:nvPr>
        </p:nvSpPr>
        <p:spPr>
          <a:xfrm>
            <a:off x="628650" y="4767263"/>
            <a:ext cx="2057400" cy="273900"/>
          </a:xfrm>
          <a:prstGeom prst="rect">
            <a:avLst/>
          </a:prstGeom>
          <a:noFill/>
          <a:ln>
            <a:noFill/>
          </a:ln>
        </p:spPr>
        <p:txBody>
          <a:bodyPr anchorCtr="0" anchor="ctr" bIns="25700" lIns="51425" spcFirstLastPara="1" rIns="51425" wrap="square" tIns="25700">
            <a:noAutofit/>
          </a:bodyPr>
          <a:lstStyle>
            <a:lvl1pPr lvl="0" rtl="0" algn="l">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335" name="Google Shape;335;p68"/>
          <p:cNvSpPr txBox="1"/>
          <p:nvPr>
            <p:ph idx="11" type="ftr"/>
          </p:nvPr>
        </p:nvSpPr>
        <p:spPr>
          <a:xfrm>
            <a:off x="3028950" y="4767263"/>
            <a:ext cx="3086100" cy="273900"/>
          </a:xfrm>
          <a:prstGeom prst="rect">
            <a:avLst/>
          </a:prstGeom>
          <a:noFill/>
          <a:ln>
            <a:noFill/>
          </a:ln>
        </p:spPr>
        <p:txBody>
          <a:bodyPr anchorCtr="0" anchor="ctr" bIns="25700" lIns="51425" spcFirstLastPara="1" rIns="51425" wrap="square" tIns="25700">
            <a:noAutofit/>
          </a:bodyPr>
          <a:lstStyle>
            <a:lvl1pPr lvl="0" rtl="0" algn="ctr">
              <a:lnSpc>
                <a:spcPct val="100000"/>
              </a:lnSpc>
              <a:spcBef>
                <a:spcPts val="0"/>
              </a:spcBef>
              <a:spcAft>
                <a:spcPts val="0"/>
              </a:spcAft>
              <a:buSzPts val="800"/>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336" name="Google Shape;336;p68"/>
          <p:cNvSpPr txBox="1"/>
          <p:nvPr>
            <p:ph idx="12" type="sldNum"/>
          </p:nvPr>
        </p:nvSpPr>
        <p:spPr>
          <a:xfrm>
            <a:off x="6457950" y="4767263"/>
            <a:ext cx="2057400" cy="273900"/>
          </a:xfrm>
          <a:prstGeom prst="rect">
            <a:avLst/>
          </a:prstGeom>
          <a:noFill/>
          <a:ln>
            <a:noFill/>
          </a:ln>
        </p:spPr>
        <p:txBody>
          <a:bodyPr anchorCtr="0" anchor="ctr" bIns="25700" lIns="51425" spcFirstLastPara="1" rIns="51425" wrap="square" tIns="25700">
            <a:noAutofit/>
          </a:bodyPr>
          <a:lstStyle>
            <a:lvl1pPr indent="0" lvl="0"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9" name="Shape 339"/>
        <p:cNvGrpSpPr/>
        <p:nvPr/>
      </p:nvGrpSpPr>
      <p:grpSpPr>
        <a:xfrm>
          <a:off x="0" y="0"/>
          <a:ext cx="0" cy="0"/>
          <a:chOff x="0" y="0"/>
          <a:chExt cx="0" cy="0"/>
        </a:xfrm>
      </p:grpSpPr>
      <p:sp>
        <p:nvSpPr>
          <p:cNvPr id="340" name="Google Shape;340;p70"/>
          <p:cNvSpPr txBox="1"/>
          <p:nvPr>
            <p:ph type="title"/>
          </p:nvPr>
        </p:nvSpPr>
        <p:spPr>
          <a:xfrm>
            <a:off x="0" y="33338"/>
            <a:ext cx="9144000" cy="854700"/>
          </a:xfrm>
          <a:prstGeom prst="rect">
            <a:avLst/>
          </a:prstGeom>
          <a:noFill/>
          <a:ln>
            <a:noFill/>
          </a:ln>
        </p:spPr>
        <p:txBody>
          <a:bodyPr anchorCtr="0" anchor="b"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1" name="Shape 341"/>
        <p:cNvGrpSpPr/>
        <p:nvPr/>
      </p:nvGrpSpPr>
      <p:grpSpPr>
        <a:xfrm>
          <a:off x="0" y="0"/>
          <a:ext cx="0" cy="0"/>
          <a:chOff x="0" y="0"/>
          <a:chExt cx="0" cy="0"/>
        </a:xfrm>
      </p:grpSpPr>
      <p:sp>
        <p:nvSpPr>
          <p:cNvPr id="342" name="Google Shape;342;p71"/>
          <p:cNvSpPr txBox="1"/>
          <p:nvPr>
            <p:ph type="ctrTitle"/>
          </p:nvPr>
        </p:nvSpPr>
        <p:spPr>
          <a:xfrm>
            <a:off x="685800" y="1128602"/>
            <a:ext cx="7772400" cy="1102500"/>
          </a:xfrm>
          <a:prstGeom prst="rect">
            <a:avLst/>
          </a:prstGeom>
          <a:noFill/>
          <a:ln>
            <a:noFill/>
          </a:ln>
        </p:spPr>
        <p:txBody>
          <a:bodyPr anchorCtr="0" anchor="b"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3" name="Google Shape;343;p71"/>
          <p:cNvSpPr txBox="1"/>
          <p:nvPr>
            <p:ph idx="1" type="subTitle"/>
          </p:nvPr>
        </p:nvSpPr>
        <p:spPr>
          <a:xfrm>
            <a:off x="1371600" y="2445432"/>
            <a:ext cx="6400800" cy="1314600"/>
          </a:xfrm>
          <a:prstGeom prst="rect">
            <a:avLst/>
          </a:prstGeom>
          <a:noFill/>
          <a:ln>
            <a:noFill/>
          </a:ln>
        </p:spPr>
        <p:txBody>
          <a:bodyPr anchorCtr="0" anchor="t" bIns="34275" lIns="68575" spcFirstLastPara="1" rIns="68575" wrap="square" tIns="34275">
            <a:noAutofit/>
          </a:bodyPr>
          <a:lstStyle>
            <a:lvl1pPr lvl="0" marR="0" rtl="0" algn="ctr">
              <a:spcBef>
                <a:spcPts val="400"/>
              </a:spcBef>
              <a:spcAft>
                <a:spcPts val="0"/>
              </a:spcAft>
              <a:buClr>
                <a:schemeClr val="lt2"/>
              </a:buClr>
              <a:buSzPts val="1600"/>
              <a:buFont typeface="Noto Sans Symbols"/>
              <a:buNone/>
              <a:defRPr b="0" i="0" sz="2100" u="none" cap="none" strike="noStrike">
                <a:solidFill>
                  <a:schemeClr val="dk1"/>
                </a:solidFill>
                <a:latin typeface="Verdana"/>
                <a:ea typeface="Verdana"/>
                <a:cs typeface="Verdana"/>
                <a:sym typeface="Verdana"/>
              </a:defRPr>
            </a:lvl1pPr>
            <a:lvl2pPr lvl="1" marR="0" rtl="0" algn="ctr">
              <a:spcBef>
                <a:spcPts val="400"/>
              </a:spcBef>
              <a:spcAft>
                <a:spcPts val="0"/>
              </a:spcAft>
              <a:buClr>
                <a:schemeClr val="dk2"/>
              </a:buClr>
              <a:buSzPts val="1400"/>
              <a:buFont typeface="Noto Sans Symbols"/>
              <a:buNone/>
              <a:defRPr b="0" i="0" sz="1800" u="none" cap="none" strike="noStrike">
                <a:solidFill>
                  <a:schemeClr val="dk1"/>
                </a:solidFill>
                <a:latin typeface="Verdana"/>
                <a:ea typeface="Verdana"/>
                <a:cs typeface="Verdana"/>
                <a:sym typeface="Verdana"/>
              </a:defRPr>
            </a:lvl2pPr>
            <a:lvl3pPr lvl="2" marR="0" rtl="0" algn="ctr">
              <a:spcBef>
                <a:spcPts val="300"/>
              </a:spcBef>
              <a:spcAft>
                <a:spcPts val="0"/>
              </a:spcAft>
              <a:buClr>
                <a:schemeClr val="accent1"/>
              </a:buClr>
              <a:buSzPts val="1000"/>
              <a:buFont typeface="Noto Sans Symbols"/>
              <a:buNone/>
              <a:defRPr b="0" i="0" sz="1500" u="none" cap="none" strike="noStrike">
                <a:solidFill>
                  <a:schemeClr val="dk1"/>
                </a:solidFill>
                <a:latin typeface="Verdana"/>
                <a:ea typeface="Verdana"/>
                <a:cs typeface="Verdana"/>
                <a:sym typeface="Verdana"/>
              </a:defRPr>
            </a:lvl3pPr>
            <a:lvl4pPr lvl="3" marR="0" rtl="0" algn="ctr">
              <a:spcBef>
                <a:spcPts val="300"/>
              </a:spcBef>
              <a:spcAft>
                <a:spcPts val="0"/>
              </a:spcAft>
              <a:buClr>
                <a:schemeClr val="lt2"/>
              </a:buClr>
              <a:buSzPts val="1400"/>
              <a:buFont typeface="Noto Sans Symbols"/>
              <a:buNone/>
              <a:defRPr b="0" i="0" sz="1400" u="none" cap="none" strike="noStrike">
                <a:solidFill>
                  <a:schemeClr val="dk1"/>
                </a:solidFill>
                <a:latin typeface="Verdana"/>
                <a:ea typeface="Verdana"/>
                <a:cs typeface="Verdana"/>
                <a:sym typeface="Verdana"/>
              </a:defRPr>
            </a:lvl4pPr>
            <a:lvl5pPr lvl="4" marR="0" rtl="0" algn="ctr">
              <a:spcBef>
                <a:spcPts val="300"/>
              </a:spcBef>
              <a:spcAft>
                <a:spcPts val="0"/>
              </a:spcAft>
              <a:buClr>
                <a:schemeClr val="dk2"/>
              </a:buClr>
              <a:buSzPts val="1100"/>
              <a:buFont typeface="Noto Sans Symbols"/>
              <a:buNone/>
              <a:defRPr b="0" i="0" sz="1400" u="none" cap="none" strike="noStrike">
                <a:solidFill>
                  <a:schemeClr val="dk1"/>
                </a:solidFill>
                <a:latin typeface="Verdana"/>
                <a:ea typeface="Verdana"/>
                <a:cs typeface="Verdana"/>
                <a:sym typeface="Verdana"/>
              </a:defRPr>
            </a:lvl5pPr>
            <a:lvl6pPr lvl="5" marR="0" rtl="0" algn="ctr">
              <a:spcBef>
                <a:spcPts val="300"/>
              </a:spcBef>
              <a:spcAft>
                <a:spcPts val="0"/>
              </a:spcAft>
              <a:buClr>
                <a:schemeClr val="dk2"/>
              </a:buClr>
              <a:buSzPts val="1100"/>
              <a:buFont typeface="Noto Sans Symbols"/>
              <a:buNone/>
              <a:defRPr b="0" i="0" sz="1400" u="none" cap="none" strike="noStrike">
                <a:solidFill>
                  <a:schemeClr val="dk1"/>
                </a:solidFill>
                <a:latin typeface="Verdana"/>
                <a:ea typeface="Verdana"/>
                <a:cs typeface="Verdana"/>
                <a:sym typeface="Verdana"/>
              </a:defRPr>
            </a:lvl6pPr>
            <a:lvl7pPr lvl="6" marR="0" rtl="0" algn="ctr">
              <a:spcBef>
                <a:spcPts val="300"/>
              </a:spcBef>
              <a:spcAft>
                <a:spcPts val="0"/>
              </a:spcAft>
              <a:buClr>
                <a:schemeClr val="dk2"/>
              </a:buClr>
              <a:buSzPts val="1100"/>
              <a:buFont typeface="Noto Sans Symbols"/>
              <a:buNone/>
              <a:defRPr b="0" i="0" sz="1400" u="none" cap="none" strike="noStrike">
                <a:solidFill>
                  <a:schemeClr val="dk1"/>
                </a:solidFill>
                <a:latin typeface="Verdana"/>
                <a:ea typeface="Verdana"/>
                <a:cs typeface="Verdana"/>
                <a:sym typeface="Verdana"/>
              </a:defRPr>
            </a:lvl7pPr>
            <a:lvl8pPr lvl="7" marR="0" rtl="0" algn="ctr">
              <a:spcBef>
                <a:spcPts val="300"/>
              </a:spcBef>
              <a:spcAft>
                <a:spcPts val="0"/>
              </a:spcAft>
              <a:buClr>
                <a:schemeClr val="dk2"/>
              </a:buClr>
              <a:buSzPts val="1100"/>
              <a:buFont typeface="Noto Sans Symbols"/>
              <a:buNone/>
              <a:defRPr b="0" i="0" sz="1400" u="none" cap="none" strike="noStrike">
                <a:solidFill>
                  <a:schemeClr val="dk1"/>
                </a:solidFill>
                <a:latin typeface="Verdana"/>
                <a:ea typeface="Verdana"/>
                <a:cs typeface="Verdana"/>
                <a:sym typeface="Verdana"/>
              </a:defRPr>
            </a:lvl8pPr>
            <a:lvl9pPr lvl="8" marR="0" rtl="0" algn="ctr">
              <a:spcBef>
                <a:spcPts val="300"/>
              </a:spcBef>
              <a:spcAft>
                <a:spcPts val="0"/>
              </a:spcAft>
              <a:buClr>
                <a:schemeClr val="dk2"/>
              </a:buClr>
              <a:buSzPts val="1100"/>
              <a:buFont typeface="Noto Sans Symbols"/>
              <a:buNone/>
              <a:defRPr b="0" i="0" sz="14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4" name="Shape 344"/>
        <p:cNvGrpSpPr/>
        <p:nvPr/>
      </p:nvGrpSpPr>
      <p:grpSpPr>
        <a:xfrm>
          <a:off x="0" y="0"/>
          <a:ext cx="0" cy="0"/>
          <a:chOff x="0" y="0"/>
          <a:chExt cx="0" cy="0"/>
        </a:xfrm>
      </p:grpSpPr>
      <p:sp>
        <p:nvSpPr>
          <p:cNvPr id="345" name="Google Shape;345;p72"/>
          <p:cNvSpPr txBox="1"/>
          <p:nvPr>
            <p:ph type="title"/>
          </p:nvPr>
        </p:nvSpPr>
        <p:spPr>
          <a:xfrm>
            <a:off x="722313" y="3305176"/>
            <a:ext cx="7772400" cy="1021500"/>
          </a:xfrm>
          <a:prstGeom prst="rect">
            <a:avLst/>
          </a:prstGeom>
          <a:noFill/>
          <a:ln>
            <a:noFill/>
          </a:ln>
        </p:spPr>
        <p:txBody>
          <a:bodyPr anchorCtr="0" anchor="t" bIns="34275" lIns="68575" spcFirstLastPara="1" rIns="68575" wrap="square" tIns="34275">
            <a:noAutofit/>
          </a:bodyPr>
          <a:lstStyle>
            <a:lvl1pPr lvl="0" rtl="0" algn="l">
              <a:spcBef>
                <a:spcPts val="0"/>
              </a:spcBef>
              <a:spcAft>
                <a:spcPts val="0"/>
              </a:spcAft>
              <a:buSzPts val="1100"/>
              <a:buNone/>
              <a:defRPr b="1" sz="3000" cap="none"/>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6" name="Google Shape;346;p72"/>
          <p:cNvSpPr txBox="1"/>
          <p:nvPr>
            <p:ph idx="1" type="body"/>
          </p:nvPr>
        </p:nvSpPr>
        <p:spPr>
          <a:xfrm>
            <a:off x="722313" y="2180035"/>
            <a:ext cx="7772400" cy="1125300"/>
          </a:xfrm>
          <a:prstGeom prst="rect">
            <a:avLst/>
          </a:prstGeom>
          <a:noFill/>
          <a:ln>
            <a:noFill/>
          </a:ln>
        </p:spPr>
        <p:txBody>
          <a:bodyPr anchorCtr="0" anchor="b" bIns="34275" lIns="68575" spcFirstLastPara="1" rIns="68575" wrap="square" tIns="34275">
            <a:noAutofit/>
          </a:bodyPr>
          <a:lstStyle>
            <a:lvl1pPr indent="-228600" lvl="0" marL="457200" marR="0" rtl="0" algn="l">
              <a:spcBef>
                <a:spcPts val="300"/>
              </a:spcBef>
              <a:spcAft>
                <a:spcPts val="0"/>
              </a:spcAft>
              <a:buClr>
                <a:schemeClr val="lt2"/>
              </a:buClr>
              <a:buSzPts val="1100"/>
              <a:buFont typeface="Noto Sans Symbols"/>
              <a:buNone/>
              <a:defRPr b="0" i="0" sz="1500" u="none" cap="none" strike="noStrike">
                <a:solidFill>
                  <a:schemeClr val="dk1"/>
                </a:solidFill>
                <a:latin typeface="Verdana"/>
                <a:ea typeface="Verdana"/>
                <a:cs typeface="Verdana"/>
                <a:sym typeface="Verdana"/>
              </a:defRPr>
            </a:lvl1pPr>
            <a:lvl2pPr indent="-228600" lvl="1" marL="914400" marR="0" rtl="0" algn="l">
              <a:spcBef>
                <a:spcPts val="300"/>
              </a:spcBef>
              <a:spcAft>
                <a:spcPts val="0"/>
              </a:spcAft>
              <a:buClr>
                <a:schemeClr val="dk2"/>
              </a:buClr>
              <a:buSzPts val="1000"/>
              <a:buFont typeface="Noto Sans Symbols"/>
              <a:buNone/>
              <a:defRPr b="0" i="0" sz="1400" u="none" cap="none" strike="noStrike">
                <a:solidFill>
                  <a:schemeClr val="dk1"/>
                </a:solidFill>
                <a:latin typeface="Verdana"/>
                <a:ea typeface="Verdana"/>
                <a:cs typeface="Verdana"/>
                <a:sym typeface="Verdana"/>
              </a:defRPr>
            </a:lvl2pPr>
            <a:lvl3pPr indent="-228600" lvl="2" marL="1371600" marR="0" rtl="0" algn="l">
              <a:spcBef>
                <a:spcPts val="200"/>
              </a:spcBef>
              <a:spcAft>
                <a:spcPts val="0"/>
              </a:spcAft>
              <a:buClr>
                <a:schemeClr val="accent1"/>
              </a:buClr>
              <a:buSzPts val="800"/>
              <a:buFont typeface="Noto Sans Symbols"/>
              <a:buNone/>
              <a:defRPr b="0" i="0" sz="1200" u="none" cap="none" strike="noStrike">
                <a:solidFill>
                  <a:schemeClr val="dk1"/>
                </a:solidFill>
                <a:latin typeface="Verdana"/>
                <a:ea typeface="Verdana"/>
                <a:cs typeface="Verdana"/>
                <a:sym typeface="Verdana"/>
              </a:defRPr>
            </a:lvl3pPr>
            <a:lvl4pPr indent="-228600" lvl="3" marL="1828800" marR="0" rtl="0" algn="l">
              <a:spcBef>
                <a:spcPts val="200"/>
              </a:spcBef>
              <a:spcAft>
                <a:spcPts val="0"/>
              </a:spcAft>
              <a:buClr>
                <a:schemeClr val="lt2"/>
              </a:buClr>
              <a:buSzPts val="1100"/>
              <a:buFont typeface="Noto Sans Symbols"/>
              <a:buNone/>
              <a:defRPr b="0" i="0" sz="1100" u="none" cap="none" strike="noStrike">
                <a:solidFill>
                  <a:schemeClr val="dk1"/>
                </a:solidFill>
                <a:latin typeface="Verdana"/>
                <a:ea typeface="Verdana"/>
                <a:cs typeface="Verdana"/>
                <a:sym typeface="Verdana"/>
              </a:defRPr>
            </a:lvl4pPr>
            <a:lvl5pPr indent="-228600" lvl="4" marL="2286000" marR="0" rtl="0" algn="l">
              <a:spcBef>
                <a:spcPts val="200"/>
              </a:spcBef>
              <a:spcAft>
                <a:spcPts val="0"/>
              </a:spcAft>
              <a:buClr>
                <a:schemeClr val="dk2"/>
              </a:buClr>
              <a:buSzPts val="800"/>
              <a:buFont typeface="Noto Sans Symbols"/>
              <a:buNone/>
              <a:defRPr b="0" i="0" sz="1100" u="none" cap="none" strike="noStrike">
                <a:solidFill>
                  <a:schemeClr val="dk1"/>
                </a:solidFill>
                <a:latin typeface="Verdana"/>
                <a:ea typeface="Verdana"/>
                <a:cs typeface="Verdana"/>
                <a:sym typeface="Verdana"/>
              </a:defRPr>
            </a:lvl5pPr>
            <a:lvl6pPr indent="-228600" lvl="5" marL="2743200" marR="0" rtl="0" algn="l">
              <a:spcBef>
                <a:spcPts val="200"/>
              </a:spcBef>
              <a:spcAft>
                <a:spcPts val="0"/>
              </a:spcAft>
              <a:buClr>
                <a:schemeClr val="dk2"/>
              </a:buClr>
              <a:buSzPts val="800"/>
              <a:buFont typeface="Noto Sans Symbols"/>
              <a:buNone/>
              <a:defRPr b="0" i="0" sz="1100" u="none" cap="none" strike="noStrike">
                <a:solidFill>
                  <a:schemeClr val="dk1"/>
                </a:solidFill>
                <a:latin typeface="Verdana"/>
                <a:ea typeface="Verdana"/>
                <a:cs typeface="Verdana"/>
                <a:sym typeface="Verdana"/>
              </a:defRPr>
            </a:lvl6pPr>
            <a:lvl7pPr indent="-228600" lvl="6" marL="3200400" marR="0" rtl="0" algn="l">
              <a:spcBef>
                <a:spcPts val="200"/>
              </a:spcBef>
              <a:spcAft>
                <a:spcPts val="0"/>
              </a:spcAft>
              <a:buClr>
                <a:schemeClr val="dk2"/>
              </a:buClr>
              <a:buSzPts val="800"/>
              <a:buFont typeface="Noto Sans Symbols"/>
              <a:buNone/>
              <a:defRPr b="0" i="0" sz="1100" u="none" cap="none" strike="noStrike">
                <a:solidFill>
                  <a:schemeClr val="dk1"/>
                </a:solidFill>
                <a:latin typeface="Verdana"/>
                <a:ea typeface="Verdana"/>
                <a:cs typeface="Verdana"/>
                <a:sym typeface="Verdana"/>
              </a:defRPr>
            </a:lvl7pPr>
            <a:lvl8pPr indent="-228600" lvl="7" marL="3657600" marR="0" rtl="0" algn="l">
              <a:spcBef>
                <a:spcPts val="200"/>
              </a:spcBef>
              <a:spcAft>
                <a:spcPts val="0"/>
              </a:spcAft>
              <a:buClr>
                <a:schemeClr val="dk2"/>
              </a:buClr>
              <a:buSzPts val="800"/>
              <a:buFont typeface="Noto Sans Symbols"/>
              <a:buNone/>
              <a:defRPr b="0" i="0" sz="1100" u="none" cap="none" strike="noStrike">
                <a:solidFill>
                  <a:schemeClr val="dk1"/>
                </a:solidFill>
                <a:latin typeface="Verdana"/>
                <a:ea typeface="Verdana"/>
                <a:cs typeface="Verdana"/>
                <a:sym typeface="Verdana"/>
              </a:defRPr>
            </a:lvl8pPr>
            <a:lvl9pPr indent="-228600" lvl="8" marL="4114800" marR="0" rtl="0" algn="l">
              <a:spcBef>
                <a:spcPts val="200"/>
              </a:spcBef>
              <a:spcAft>
                <a:spcPts val="0"/>
              </a:spcAft>
              <a:buClr>
                <a:schemeClr val="dk2"/>
              </a:buClr>
              <a:buSzPts val="800"/>
              <a:buFont typeface="Noto Sans Symbols"/>
              <a:buNone/>
              <a:defRPr b="0" i="0" sz="11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7" name="Shape 347"/>
        <p:cNvGrpSpPr/>
        <p:nvPr/>
      </p:nvGrpSpPr>
      <p:grpSpPr>
        <a:xfrm>
          <a:off x="0" y="0"/>
          <a:ext cx="0" cy="0"/>
          <a:chOff x="0" y="0"/>
          <a:chExt cx="0" cy="0"/>
        </a:xfrm>
      </p:grpSpPr>
      <p:sp>
        <p:nvSpPr>
          <p:cNvPr id="348" name="Google Shape;348;p73"/>
          <p:cNvSpPr txBox="1"/>
          <p:nvPr>
            <p:ph type="title"/>
          </p:nvPr>
        </p:nvSpPr>
        <p:spPr>
          <a:xfrm>
            <a:off x="0" y="33338"/>
            <a:ext cx="9144000" cy="854700"/>
          </a:xfrm>
          <a:prstGeom prst="rect">
            <a:avLst/>
          </a:prstGeom>
          <a:noFill/>
          <a:ln>
            <a:noFill/>
          </a:ln>
        </p:spPr>
        <p:txBody>
          <a:bodyPr anchorCtr="0" anchor="b"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49" name="Google Shape;349;p73"/>
          <p:cNvSpPr txBox="1"/>
          <p:nvPr>
            <p:ph idx="1" type="body"/>
          </p:nvPr>
        </p:nvSpPr>
        <p:spPr>
          <a:xfrm>
            <a:off x="468313" y="1113236"/>
            <a:ext cx="4038600" cy="3511200"/>
          </a:xfrm>
          <a:prstGeom prst="rect">
            <a:avLst/>
          </a:prstGeom>
          <a:noFill/>
          <a:ln>
            <a:noFill/>
          </a:ln>
        </p:spPr>
        <p:txBody>
          <a:bodyPr anchorCtr="0" anchor="t" bIns="34275" lIns="68575" spcFirstLastPara="1" rIns="68575" wrap="square" tIns="34275">
            <a:noAutofit/>
          </a:bodyPr>
          <a:lstStyle>
            <a:lvl1pPr indent="-330200" lvl="0" marL="457200" marR="0" rtl="0" algn="l">
              <a:spcBef>
                <a:spcPts val="400"/>
              </a:spcBef>
              <a:spcAft>
                <a:spcPts val="0"/>
              </a:spcAft>
              <a:buClr>
                <a:schemeClr val="lt2"/>
              </a:buClr>
              <a:buSzPts val="1600"/>
              <a:buFont typeface="Noto Sans Symbols"/>
              <a:buChar char="🞐"/>
              <a:defRPr b="0" i="0" sz="2100" u="none" cap="none" strike="noStrike">
                <a:solidFill>
                  <a:schemeClr val="dk1"/>
                </a:solidFill>
                <a:latin typeface="Verdana"/>
                <a:ea typeface="Verdana"/>
                <a:cs typeface="Verdana"/>
                <a:sym typeface="Verdana"/>
              </a:defRPr>
            </a:lvl1pPr>
            <a:lvl2pPr indent="-317500" lvl="1" marL="914400" marR="0" rtl="0" algn="l">
              <a:spcBef>
                <a:spcPts val="400"/>
              </a:spcBef>
              <a:spcAft>
                <a:spcPts val="0"/>
              </a:spcAft>
              <a:buClr>
                <a:schemeClr val="dk2"/>
              </a:buClr>
              <a:buSzPts val="1400"/>
              <a:buFont typeface="Noto Sans Symbols"/>
              <a:buChar char="■"/>
              <a:defRPr b="0" i="0" sz="1800" u="none" cap="none" strike="noStrike">
                <a:solidFill>
                  <a:schemeClr val="dk1"/>
                </a:solidFill>
                <a:latin typeface="Verdana"/>
                <a:ea typeface="Verdana"/>
                <a:cs typeface="Verdana"/>
                <a:sym typeface="Verdana"/>
              </a:defRPr>
            </a:lvl2pPr>
            <a:lvl3pPr indent="-292100" lvl="2" marL="1371600" marR="0" rtl="0" algn="l">
              <a:spcBef>
                <a:spcPts val="300"/>
              </a:spcBef>
              <a:spcAft>
                <a:spcPts val="0"/>
              </a:spcAft>
              <a:buClr>
                <a:schemeClr val="accent1"/>
              </a:buClr>
              <a:buSzPts val="1000"/>
              <a:buFont typeface="Noto Sans Symbols"/>
              <a:buChar char="🞐"/>
              <a:defRPr b="0" i="0" sz="1500" u="none" cap="none" strike="noStrike">
                <a:solidFill>
                  <a:schemeClr val="dk1"/>
                </a:solidFill>
                <a:latin typeface="Verdana"/>
                <a:ea typeface="Verdana"/>
                <a:cs typeface="Verdana"/>
                <a:sym typeface="Verdana"/>
              </a:defRPr>
            </a:lvl3pPr>
            <a:lvl4pPr indent="-317500" lvl="3" marL="1828800" marR="0" rtl="0" algn="l">
              <a:spcBef>
                <a:spcPts val="300"/>
              </a:spcBef>
              <a:spcAft>
                <a:spcPts val="0"/>
              </a:spcAft>
              <a:buClr>
                <a:schemeClr val="lt2"/>
              </a:buClr>
              <a:buSzPts val="1400"/>
              <a:buFont typeface="Noto Sans Symbols"/>
              <a:buChar char="▪"/>
              <a:defRPr b="0" i="0" sz="1400" u="none" cap="none" strike="noStrike">
                <a:solidFill>
                  <a:schemeClr val="dk1"/>
                </a:solidFill>
                <a:latin typeface="Verdana"/>
                <a:ea typeface="Verdana"/>
                <a:cs typeface="Verdana"/>
                <a:sym typeface="Verdana"/>
              </a:defRPr>
            </a:lvl4pPr>
            <a:lvl5pPr indent="-298450" lvl="4" marL="2286000" marR="0" rtl="0" algn="l">
              <a:spcBef>
                <a:spcPts val="300"/>
              </a:spcBef>
              <a:spcAft>
                <a:spcPts val="0"/>
              </a:spcAft>
              <a:buClr>
                <a:schemeClr val="dk2"/>
              </a:buClr>
              <a:buSzPts val="1100"/>
              <a:buFont typeface="Noto Sans Symbols"/>
              <a:buChar char="▪"/>
              <a:defRPr b="0" i="0" sz="1400" u="none" cap="none" strike="noStrike">
                <a:solidFill>
                  <a:schemeClr val="dk1"/>
                </a:solidFill>
                <a:latin typeface="Verdana"/>
                <a:ea typeface="Verdana"/>
                <a:cs typeface="Verdana"/>
                <a:sym typeface="Verdana"/>
              </a:defRPr>
            </a:lvl5pPr>
            <a:lvl6pPr indent="-298450" lvl="5" marL="2743200" marR="0" rtl="0" algn="l">
              <a:spcBef>
                <a:spcPts val="300"/>
              </a:spcBef>
              <a:spcAft>
                <a:spcPts val="0"/>
              </a:spcAft>
              <a:buClr>
                <a:schemeClr val="dk2"/>
              </a:buClr>
              <a:buSzPts val="1100"/>
              <a:buFont typeface="Noto Sans Symbols"/>
              <a:buChar char="▪"/>
              <a:defRPr b="0" i="0" sz="1400" u="none" cap="none" strike="noStrike">
                <a:solidFill>
                  <a:schemeClr val="dk1"/>
                </a:solidFill>
                <a:latin typeface="Verdana"/>
                <a:ea typeface="Verdana"/>
                <a:cs typeface="Verdana"/>
                <a:sym typeface="Verdana"/>
              </a:defRPr>
            </a:lvl6pPr>
            <a:lvl7pPr indent="-298450" lvl="6" marL="3200400" marR="0" rtl="0" algn="l">
              <a:spcBef>
                <a:spcPts val="300"/>
              </a:spcBef>
              <a:spcAft>
                <a:spcPts val="0"/>
              </a:spcAft>
              <a:buClr>
                <a:schemeClr val="dk2"/>
              </a:buClr>
              <a:buSzPts val="1100"/>
              <a:buFont typeface="Noto Sans Symbols"/>
              <a:buChar char="▪"/>
              <a:defRPr b="0" i="0" sz="1400" u="none" cap="none" strike="noStrike">
                <a:solidFill>
                  <a:schemeClr val="dk1"/>
                </a:solidFill>
                <a:latin typeface="Verdana"/>
                <a:ea typeface="Verdana"/>
                <a:cs typeface="Verdana"/>
                <a:sym typeface="Verdana"/>
              </a:defRPr>
            </a:lvl7pPr>
            <a:lvl8pPr indent="-298450" lvl="7" marL="3657600" marR="0" rtl="0" algn="l">
              <a:spcBef>
                <a:spcPts val="300"/>
              </a:spcBef>
              <a:spcAft>
                <a:spcPts val="0"/>
              </a:spcAft>
              <a:buClr>
                <a:schemeClr val="dk2"/>
              </a:buClr>
              <a:buSzPts val="1100"/>
              <a:buFont typeface="Noto Sans Symbols"/>
              <a:buChar char="▪"/>
              <a:defRPr b="0" i="0" sz="1400" u="none" cap="none" strike="noStrike">
                <a:solidFill>
                  <a:schemeClr val="dk1"/>
                </a:solidFill>
                <a:latin typeface="Verdana"/>
                <a:ea typeface="Verdana"/>
                <a:cs typeface="Verdana"/>
                <a:sym typeface="Verdana"/>
              </a:defRPr>
            </a:lvl8pPr>
            <a:lvl9pPr indent="-298450" lvl="8" marL="4114800" marR="0" rtl="0" algn="l">
              <a:spcBef>
                <a:spcPts val="300"/>
              </a:spcBef>
              <a:spcAft>
                <a:spcPts val="0"/>
              </a:spcAft>
              <a:buClr>
                <a:schemeClr val="dk2"/>
              </a:buClr>
              <a:buSzPts val="1100"/>
              <a:buFont typeface="Noto Sans Symbols"/>
              <a:buChar char="▪"/>
              <a:defRPr b="0" i="0" sz="1400" u="none" cap="none" strike="noStrike">
                <a:solidFill>
                  <a:schemeClr val="dk1"/>
                </a:solidFill>
                <a:latin typeface="Verdana"/>
                <a:ea typeface="Verdana"/>
                <a:cs typeface="Verdana"/>
                <a:sym typeface="Verdana"/>
              </a:defRPr>
            </a:lvl9pPr>
          </a:lstStyle>
          <a:p/>
        </p:txBody>
      </p:sp>
      <p:sp>
        <p:nvSpPr>
          <p:cNvPr id="350" name="Google Shape;350;p73"/>
          <p:cNvSpPr txBox="1"/>
          <p:nvPr>
            <p:ph idx="2" type="body"/>
          </p:nvPr>
        </p:nvSpPr>
        <p:spPr>
          <a:xfrm>
            <a:off x="4659313" y="1113236"/>
            <a:ext cx="4038600" cy="3511200"/>
          </a:xfrm>
          <a:prstGeom prst="rect">
            <a:avLst/>
          </a:prstGeom>
          <a:noFill/>
          <a:ln>
            <a:noFill/>
          </a:ln>
        </p:spPr>
        <p:txBody>
          <a:bodyPr anchorCtr="0" anchor="t" bIns="34275" lIns="68575" spcFirstLastPara="1" rIns="68575" wrap="square" tIns="34275">
            <a:noAutofit/>
          </a:bodyPr>
          <a:lstStyle>
            <a:lvl1pPr indent="-330200" lvl="0" marL="457200" marR="0" rtl="0" algn="l">
              <a:spcBef>
                <a:spcPts val="400"/>
              </a:spcBef>
              <a:spcAft>
                <a:spcPts val="0"/>
              </a:spcAft>
              <a:buClr>
                <a:schemeClr val="lt2"/>
              </a:buClr>
              <a:buSzPts val="1600"/>
              <a:buFont typeface="Noto Sans Symbols"/>
              <a:buChar char="🞐"/>
              <a:defRPr b="0" i="0" sz="2100" u="none" cap="none" strike="noStrike">
                <a:solidFill>
                  <a:schemeClr val="dk1"/>
                </a:solidFill>
                <a:latin typeface="Verdana"/>
                <a:ea typeface="Verdana"/>
                <a:cs typeface="Verdana"/>
                <a:sym typeface="Verdana"/>
              </a:defRPr>
            </a:lvl1pPr>
            <a:lvl2pPr indent="-317500" lvl="1" marL="914400" marR="0" rtl="0" algn="l">
              <a:spcBef>
                <a:spcPts val="400"/>
              </a:spcBef>
              <a:spcAft>
                <a:spcPts val="0"/>
              </a:spcAft>
              <a:buClr>
                <a:schemeClr val="dk2"/>
              </a:buClr>
              <a:buSzPts val="1400"/>
              <a:buFont typeface="Noto Sans Symbols"/>
              <a:buChar char="■"/>
              <a:defRPr b="0" i="0" sz="1800" u="none" cap="none" strike="noStrike">
                <a:solidFill>
                  <a:schemeClr val="dk1"/>
                </a:solidFill>
                <a:latin typeface="Verdana"/>
                <a:ea typeface="Verdana"/>
                <a:cs typeface="Verdana"/>
                <a:sym typeface="Verdana"/>
              </a:defRPr>
            </a:lvl2pPr>
            <a:lvl3pPr indent="-292100" lvl="2" marL="1371600" marR="0" rtl="0" algn="l">
              <a:spcBef>
                <a:spcPts val="300"/>
              </a:spcBef>
              <a:spcAft>
                <a:spcPts val="0"/>
              </a:spcAft>
              <a:buClr>
                <a:schemeClr val="accent1"/>
              </a:buClr>
              <a:buSzPts val="1000"/>
              <a:buFont typeface="Noto Sans Symbols"/>
              <a:buChar char="🞐"/>
              <a:defRPr b="0" i="0" sz="1500" u="none" cap="none" strike="noStrike">
                <a:solidFill>
                  <a:schemeClr val="dk1"/>
                </a:solidFill>
                <a:latin typeface="Verdana"/>
                <a:ea typeface="Verdana"/>
                <a:cs typeface="Verdana"/>
                <a:sym typeface="Verdana"/>
              </a:defRPr>
            </a:lvl3pPr>
            <a:lvl4pPr indent="-317500" lvl="3" marL="1828800" marR="0" rtl="0" algn="l">
              <a:spcBef>
                <a:spcPts val="300"/>
              </a:spcBef>
              <a:spcAft>
                <a:spcPts val="0"/>
              </a:spcAft>
              <a:buClr>
                <a:schemeClr val="lt2"/>
              </a:buClr>
              <a:buSzPts val="1400"/>
              <a:buFont typeface="Noto Sans Symbols"/>
              <a:buChar char="▪"/>
              <a:defRPr b="0" i="0" sz="1400" u="none" cap="none" strike="noStrike">
                <a:solidFill>
                  <a:schemeClr val="dk1"/>
                </a:solidFill>
                <a:latin typeface="Verdana"/>
                <a:ea typeface="Verdana"/>
                <a:cs typeface="Verdana"/>
                <a:sym typeface="Verdana"/>
              </a:defRPr>
            </a:lvl4pPr>
            <a:lvl5pPr indent="-298450" lvl="4" marL="2286000" marR="0" rtl="0" algn="l">
              <a:spcBef>
                <a:spcPts val="300"/>
              </a:spcBef>
              <a:spcAft>
                <a:spcPts val="0"/>
              </a:spcAft>
              <a:buClr>
                <a:schemeClr val="dk2"/>
              </a:buClr>
              <a:buSzPts val="1100"/>
              <a:buFont typeface="Noto Sans Symbols"/>
              <a:buChar char="▪"/>
              <a:defRPr b="0" i="0" sz="1400" u="none" cap="none" strike="noStrike">
                <a:solidFill>
                  <a:schemeClr val="dk1"/>
                </a:solidFill>
                <a:latin typeface="Verdana"/>
                <a:ea typeface="Verdana"/>
                <a:cs typeface="Verdana"/>
                <a:sym typeface="Verdana"/>
              </a:defRPr>
            </a:lvl5pPr>
            <a:lvl6pPr indent="-298450" lvl="5" marL="2743200" marR="0" rtl="0" algn="l">
              <a:spcBef>
                <a:spcPts val="300"/>
              </a:spcBef>
              <a:spcAft>
                <a:spcPts val="0"/>
              </a:spcAft>
              <a:buClr>
                <a:schemeClr val="dk2"/>
              </a:buClr>
              <a:buSzPts val="1100"/>
              <a:buFont typeface="Noto Sans Symbols"/>
              <a:buChar char="▪"/>
              <a:defRPr b="0" i="0" sz="1400" u="none" cap="none" strike="noStrike">
                <a:solidFill>
                  <a:schemeClr val="dk1"/>
                </a:solidFill>
                <a:latin typeface="Verdana"/>
                <a:ea typeface="Verdana"/>
                <a:cs typeface="Verdana"/>
                <a:sym typeface="Verdana"/>
              </a:defRPr>
            </a:lvl6pPr>
            <a:lvl7pPr indent="-298450" lvl="6" marL="3200400" marR="0" rtl="0" algn="l">
              <a:spcBef>
                <a:spcPts val="300"/>
              </a:spcBef>
              <a:spcAft>
                <a:spcPts val="0"/>
              </a:spcAft>
              <a:buClr>
                <a:schemeClr val="dk2"/>
              </a:buClr>
              <a:buSzPts val="1100"/>
              <a:buFont typeface="Noto Sans Symbols"/>
              <a:buChar char="▪"/>
              <a:defRPr b="0" i="0" sz="1400" u="none" cap="none" strike="noStrike">
                <a:solidFill>
                  <a:schemeClr val="dk1"/>
                </a:solidFill>
                <a:latin typeface="Verdana"/>
                <a:ea typeface="Verdana"/>
                <a:cs typeface="Verdana"/>
                <a:sym typeface="Verdana"/>
              </a:defRPr>
            </a:lvl7pPr>
            <a:lvl8pPr indent="-298450" lvl="7" marL="3657600" marR="0" rtl="0" algn="l">
              <a:spcBef>
                <a:spcPts val="300"/>
              </a:spcBef>
              <a:spcAft>
                <a:spcPts val="0"/>
              </a:spcAft>
              <a:buClr>
                <a:schemeClr val="dk2"/>
              </a:buClr>
              <a:buSzPts val="1100"/>
              <a:buFont typeface="Noto Sans Symbols"/>
              <a:buChar char="▪"/>
              <a:defRPr b="0" i="0" sz="1400" u="none" cap="none" strike="noStrike">
                <a:solidFill>
                  <a:schemeClr val="dk1"/>
                </a:solidFill>
                <a:latin typeface="Verdana"/>
                <a:ea typeface="Verdana"/>
                <a:cs typeface="Verdana"/>
                <a:sym typeface="Verdana"/>
              </a:defRPr>
            </a:lvl8pPr>
            <a:lvl9pPr indent="-298450" lvl="8" marL="4114800" marR="0" rtl="0" algn="l">
              <a:spcBef>
                <a:spcPts val="300"/>
              </a:spcBef>
              <a:spcAft>
                <a:spcPts val="0"/>
              </a:spcAft>
              <a:buClr>
                <a:schemeClr val="dk2"/>
              </a:buClr>
              <a:buSzPts val="1100"/>
              <a:buFont typeface="Noto Sans Symbols"/>
              <a:buChar char="▪"/>
              <a:defRPr b="0" i="0" sz="14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51" name="Shape 351"/>
        <p:cNvGrpSpPr/>
        <p:nvPr/>
      </p:nvGrpSpPr>
      <p:grpSpPr>
        <a:xfrm>
          <a:off x="0" y="0"/>
          <a:ext cx="0" cy="0"/>
          <a:chOff x="0" y="0"/>
          <a:chExt cx="0" cy="0"/>
        </a:xfrm>
      </p:grpSpPr>
      <p:sp>
        <p:nvSpPr>
          <p:cNvPr id="352" name="Google Shape;352;p74"/>
          <p:cNvSpPr txBox="1"/>
          <p:nvPr>
            <p:ph type="title"/>
          </p:nvPr>
        </p:nvSpPr>
        <p:spPr>
          <a:xfrm>
            <a:off x="457200" y="205978"/>
            <a:ext cx="8229600" cy="857400"/>
          </a:xfrm>
          <a:prstGeom prst="rect">
            <a:avLst/>
          </a:prstGeom>
          <a:noFill/>
          <a:ln>
            <a:noFill/>
          </a:ln>
        </p:spPr>
        <p:txBody>
          <a:bodyPr anchorCtr="0" anchor="b"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3" name="Google Shape;353;p74"/>
          <p:cNvSpPr txBox="1"/>
          <p:nvPr>
            <p:ph idx="1" type="body"/>
          </p:nvPr>
        </p:nvSpPr>
        <p:spPr>
          <a:xfrm>
            <a:off x="457200" y="1151335"/>
            <a:ext cx="4040100" cy="480000"/>
          </a:xfrm>
          <a:prstGeom prst="rect">
            <a:avLst/>
          </a:prstGeom>
          <a:noFill/>
          <a:ln>
            <a:noFill/>
          </a:ln>
        </p:spPr>
        <p:txBody>
          <a:bodyPr anchorCtr="0" anchor="b" bIns="34275" lIns="68575" spcFirstLastPara="1" rIns="68575" wrap="square" tIns="34275">
            <a:noAutofit/>
          </a:bodyPr>
          <a:lstStyle>
            <a:lvl1pPr indent="-228600" lvl="0" marL="457200" marR="0" rtl="0" algn="l">
              <a:spcBef>
                <a:spcPts val="400"/>
              </a:spcBef>
              <a:spcAft>
                <a:spcPts val="0"/>
              </a:spcAft>
              <a:buClr>
                <a:schemeClr val="lt2"/>
              </a:buClr>
              <a:buSzPts val="1400"/>
              <a:buFont typeface="Noto Sans Symbols"/>
              <a:buNone/>
              <a:defRPr b="1" i="0" sz="1800" u="none" cap="none" strike="noStrike">
                <a:solidFill>
                  <a:schemeClr val="dk1"/>
                </a:solidFill>
                <a:latin typeface="Verdana"/>
                <a:ea typeface="Verdana"/>
                <a:cs typeface="Verdana"/>
                <a:sym typeface="Verdana"/>
              </a:defRPr>
            </a:lvl1pPr>
            <a:lvl2pPr indent="-228600" lvl="1" marL="914400" marR="0" rtl="0" algn="l">
              <a:spcBef>
                <a:spcPts val="300"/>
              </a:spcBef>
              <a:spcAft>
                <a:spcPts val="0"/>
              </a:spcAft>
              <a:buClr>
                <a:schemeClr val="dk2"/>
              </a:buClr>
              <a:buSzPts val="1100"/>
              <a:buFont typeface="Noto Sans Symbols"/>
              <a:buNone/>
              <a:defRPr b="1" i="0" sz="1500" u="none" cap="none" strike="noStrike">
                <a:solidFill>
                  <a:schemeClr val="dk1"/>
                </a:solidFill>
                <a:latin typeface="Verdana"/>
                <a:ea typeface="Verdana"/>
                <a:cs typeface="Verdana"/>
                <a:sym typeface="Verdana"/>
              </a:defRPr>
            </a:lvl2pPr>
            <a:lvl3pPr indent="-228600" lvl="2" marL="1371600" marR="0" rtl="0" algn="l">
              <a:spcBef>
                <a:spcPts val="300"/>
              </a:spcBef>
              <a:spcAft>
                <a:spcPts val="0"/>
              </a:spcAft>
              <a:buClr>
                <a:schemeClr val="accent1"/>
              </a:buClr>
              <a:buSzPts val="900"/>
              <a:buFont typeface="Noto Sans Symbols"/>
              <a:buNone/>
              <a:defRPr b="1" i="0" sz="1400" u="none" cap="none" strike="noStrike">
                <a:solidFill>
                  <a:schemeClr val="dk1"/>
                </a:solidFill>
                <a:latin typeface="Verdana"/>
                <a:ea typeface="Verdana"/>
                <a:cs typeface="Verdana"/>
                <a:sym typeface="Verdana"/>
              </a:defRPr>
            </a:lvl3pPr>
            <a:lvl4pPr indent="-228600" lvl="3" marL="1828800" marR="0" rtl="0" algn="l">
              <a:spcBef>
                <a:spcPts val="200"/>
              </a:spcBef>
              <a:spcAft>
                <a:spcPts val="0"/>
              </a:spcAft>
              <a:buClr>
                <a:schemeClr val="lt2"/>
              </a:buClr>
              <a:buSzPts val="1200"/>
              <a:buFont typeface="Noto Sans Symbols"/>
              <a:buNone/>
              <a:defRPr b="1" i="0" sz="1200" u="none" cap="none" strike="noStrike">
                <a:solidFill>
                  <a:schemeClr val="dk1"/>
                </a:solidFill>
                <a:latin typeface="Verdana"/>
                <a:ea typeface="Verdana"/>
                <a:cs typeface="Verdana"/>
                <a:sym typeface="Verdana"/>
              </a:defRPr>
            </a:lvl4pPr>
            <a:lvl5pPr indent="-228600" lvl="4" marL="2286000" marR="0" rtl="0" algn="l">
              <a:spcBef>
                <a:spcPts val="200"/>
              </a:spcBef>
              <a:spcAft>
                <a:spcPts val="0"/>
              </a:spcAft>
              <a:buClr>
                <a:schemeClr val="dk2"/>
              </a:buClr>
              <a:buSzPts val="1000"/>
              <a:buFont typeface="Noto Sans Symbols"/>
              <a:buNone/>
              <a:defRPr b="1" i="0" sz="1200" u="none" cap="none" strike="noStrike">
                <a:solidFill>
                  <a:schemeClr val="dk1"/>
                </a:solidFill>
                <a:latin typeface="Verdana"/>
                <a:ea typeface="Verdana"/>
                <a:cs typeface="Verdana"/>
                <a:sym typeface="Verdana"/>
              </a:defRPr>
            </a:lvl5pPr>
            <a:lvl6pPr indent="-228600" lvl="5" marL="2743200" marR="0" rtl="0" algn="l">
              <a:spcBef>
                <a:spcPts val="200"/>
              </a:spcBef>
              <a:spcAft>
                <a:spcPts val="0"/>
              </a:spcAft>
              <a:buClr>
                <a:schemeClr val="dk2"/>
              </a:buClr>
              <a:buSzPts val="1000"/>
              <a:buFont typeface="Noto Sans Symbols"/>
              <a:buNone/>
              <a:defRPr b="1" i="0" sz="1200" u="none" cap="none" strike="noStrike">
                <a:solidFill>
                  <a:schemeClr val="dk1"/>
                </a:solidFill>
                <a:latin typeface="Verdana"/>
                <a:ea typeface="Verdana"/>
                <a:cs typeface="Verdana"/>
                <a:sym typeface="Verdana"/>
              </a:defRPr>
            </a:lvl6pPr>
            <a:lvl7pPr indent="-228600" lvl="6" marL="3200400" marR="0" rtl="0" algn="l">
              <a:spcBef>
                <a:spcPts val="200"/>
              </a:spcBef>
              <a:spcAft>
                <a:spcPts val="0"/>
              </a:spcAft>
              <a:buClr>
                <a:schemeClr val="dk2"/>
              </a:buClr>
              <a:buSzPts val="1000"/>
              <a:buFont typeface="Noto Sans Symbols"/>
              <a:buNone/>
              <a:defRPr b="1" i="0" sz="1200" u="none" cap="none" strike="noStrike">
                <a:solidFill>
                  <a:schemeClr val="dk1"/>
                </a:solidFill>
                <a:latin typeface="Verdana"/>
                <a:ea typeface="Verdana"/>
                <a:cs typeface="Verdana"/>
                <a:sym typeface="Verdana"/>
              </a:defRPr>
            </a:lvl7pPr>
            <a:lvl8pPr indent="-228600" lvl="7" marL="3657600" marR="0" rtl="0" algn="l">
              <a:spcBef>
                <a:spcPts val="200"/>
              </a:spcBef>
              <a:spcAft>
                <a:spcPts val="0"/>
              </a:spcAft>
              <a:buClr>
                <a:schemeClr val="dk2"/>
              </a:buClr>
              <a:buSzPts val="1000"/>
              <a:buFont typeface="Noto Sans Symbols"/>
              <a:buNone/>
              <a:defRPr b="1" i="0" sz="1200" u="none" cap="none" strike="noStrike">
                <a:solidFill>
                  <a:schemeClr val="dk1"/>
                </a:solidFill>
                <a:latin typeface="Verdana"/>
                <a:ea typeface="Verdana"/>
                <a:cs typeface="Verdana"/>
                <a:sym typeface="Verdana"/>
              </a:defRPr>
            </a:lvl8pPr>
            <a:lvl9pPr indent="-228600" lvl="8" marL="4114800" marR="0" rtl="0" algn="l">
              <a:spcBef>
                <a:spcPts val="200"/>
              </a:spcBef>
              <a:spcAft>
                <a:spcPts val="0"/>
              </a:spcAft>
              <a:buClr>
                <a:schemeClr val="dk2"/>
              </a:buClr>
              <a:buSzPts val="1000"/>
              <a:buFont typeface="Noto Sans Symbols"/>
              <a:buNone/>
              <a:defRPr b="1" i="0" sz="1200" u="none" cap="none" strike="noStrike">
                <a:solidFill>
                  <a:schemeClr val="dk1"/>
                </a:solidFill>
                <a:latin typeface="Verdana"/>
                <a:ea typeface="Verdana"/>
                <a:cs typeface="Verdana"/>
                <a:sym typeface="Verdana"/>
              </a:defRPr>
            </a:lvl9pPr>
          </a:lstStyle>
          <a:p/>
        </p:txBody>
      </p:sp>
      <p:sp>
        <p:nvSpPr>
          <p:cNvPr id="354" name="Google Shape;354;p74"/>
          <p:cNvSpPr txBox="1"/>
          <p:nvPr>
            <p:ph idx="2" type="body"/>
          </p:nvPr>
        </p:nvSpPr>
        <p:spPr>
          <a:xfrm>
            <a:off x="457200" y="1631156"/>
            <a:ext cx="4040100" cy="2963400"/>
          </a:xfrm>
          <a:prstGeom prst="rect">
            <a:avLst/>
          </a:prstGeom>
          <a:noFill/>
          <a:ln>
            <a:noFill/>
          </a:ln>
        </p:spPr>
        <p:txBody>
          <a:bodyPr anchorCtr="0" anchor="t" bIns="34275" lIns="68575" spcFirstLastPara="1" rIns="68575" wrap="square" tIns="34275">
            <a:noAutofit/>
          </a:bodyPr>
          <a:lstStyle>
            <a:lvl1pPr indent="-317500" lvl="0" marL="457200" marR="0" rtl="0" algn="l">
              <a:spcBef>
                <a:spcPts val="400"/>
              </a:spcBef>
              <a:spcAft>
                <a:spcPts val="0"/>
              </a:spcAft>
              <a:buClr>
                <a:schemeClr val="lt2"/>
              </a:buClr>
              <a:buSzPts val="1400"/>
              <a:buFont typeface="Noto Sans Symbols"/>
              <a:buChar char="🞐"/>
              <a:defRPr b="0" i="0" sz="1800" u="none" cap="none" strike="noStrike">
                <a:solidFill>
                  <a:schemeClr val="dk1"/>
                </a:solidFill>
                <a:latin typeface="Verdana"/>
                <a:ea typeface="Verdana"/>
                <a:cs typeface="Verdana"/>
                <a:sym typeface="Verdana"/>
              </a:defRPr>
            </a:lvl1pPr>
            <a:lvl2pPr indent="-298450" lvl="1" marL="914400" marR="0" rtl="0" algn="l">
              <a:spcBef>
                <a:spcPts val="300"/>
              </a:spcBef>
              <a:spcAft>
                <a:spcPts val="0"/>
              </a:spcAft>
              <a:buClr>
                <a:schemeClr val="dk2"/>
              </a:buClr>
              <a:buSzPts val="1100"/>
              <a:buFont typeface="Noto Sans Symbols"/>
              <a:buChar char="■"/>
              <a:defRPr b="0" i="0" sz="1500" u="none" cap="none" strike="noStrike">
                <a:solidFill>
                  <a:schemeClr val="dk1"/>
                </a:solidFill>
                <a:latin typeface="Verdana"/>
                <a:ea typeface="Verdana"/>
                <a:cs typeface="Verdana"/>
                <a:sym typeface="Verdana"/>
              </a:defRPr>
            </a:lvl2pPr>
            <a:lvl3pPr indent="-285750" lvl="2" marL="1371600" marR="0" rtl="0" algn="l">
              <a:spcBef>
                <a:spcPts val="300"/>
              </a:spcBef>
              <a:spcAft>
                <a:spcPts val="0"/>
              </a:spcAft>
              <a:buClr>
                <a:schemeClr val="accent1"/>
              </a:buClr>
              <a:buSzPts val="900"/>
              <a:buFont typeface="Noto Sans Symbols"/>
              <a:buChar char="🞐"/>
              <a:defRPr b="0" i="0" sz="1400" u="none" cap="none" strike="noStrike">
                <a:solidFill>
                  <a:schemeClr val="dk1"/>
                </a:solidFill>
                <a:latin typeface="Verdana"/>
                <a:ea typeface="Verdana"/>
                <a:cs typeface="Verdana"/>
                <a:sym typeface="Verdana"/>
              </a:defRPr>
            </a:lvl3pPr>
            <a:lvl4pPr indent="-304800" lvl="3" marL="1828800" marR="0" rtl="0" algn="l">
              <a:spcBef>
                <a:spcPts val="200"/>
              </a:spcBef>
              <a:spcAft>
                <a:spcPts val="0"/>
              </a:spcAft>
              <a:buClr>
                <a:schemeClr val="lt2"/>
              </a:buClr>
              <a:buSzPts val="1200"/>
              <a:buFont typeface="Noto Sans Symbols"/>
              <a:buChar char="▪"/>
              <a:defRPr b="0" i="0" sz="1200" u="none" cap="none" strike="noStrike">
                <a:solidFill>
                  <a:schemeClr val="dk1"/>
                </a:solidFill>
                <a:latin typeface="Verdana"/>
                <a:ea typeface="Verdana"/>
                <a:cs typeface="Verdana"/>
                <a:sym typeface="Verdana"/>
              </a:defRPr>
            </a:lvl4pPr>
            <a:lvl5pPr indent="-292100" lvl="4" marL="2286000" marR="0" rtl="0" algn="l">
              <a:spcBef>
                <a:spcPts val="200"/>
              </a:spcBef>
              <a:spcAft>
                <a:spcPts val="0"/>
              </a:spcAft>
              <a:buClr>
                <a:schemeClr val="dk2"/>
              </a:buClr>
              <a:buSzPts val="1000"/>
              <a:buFont typeface="Noto Sans Symbols"/>
              <a:buChar char="▪"/>
              <a:defRPr b="0" i="0" sz="1200" u="none" cap="none" strike="noStrike">
                <a:solidFill>
                  <a:schemeClr val="dk1"/>
                </a:solidFill>
                <a:latin typeface="Verdana"/>
                <a:ea typeface="Verdana"/>
                <a:cs typeface="Verdana"/>
                <a:sym typeface="Verdana"/>
              </a:defRPr>
            </a:lvl5pPr>
            <a:lvl6pPr indent="-292100" lvl="5" marL="2743200" marR="0" rtl="0" algn="l">
              <a:spcBef>
                <a:spcPts val="200"/>
              </a:spcBef>
              <a:spcAft>
                <a:spcPts val="0"/>
              </a:spcAft>
              <a:buClr>
                <a:schemeClr val="dk2"/>
              </a:buClr>
              <a:buSzPts val="1000"/>
              <a:buFont typeface="Noto Sans Symbols"/>
              <a:buChar char="▪"/>
              <a:defRPr b="0" i="0" sz="1200" u="none" cap="none" strike="noStrike">
                <a:solidFill>
                  <a:schemeClr val="dk1"/>
                </a:solidFill>
                <a:latin typeface="Verdana"/>
                <a:ea typeface="Verdana"/>
                <a:cs typeface="Verdana"/>
                <a:sym typeface="Verdana"/>
              </a:defRPr>
            </a:lvl6pPr>
            <a:lvl7pPr indent="-292100" lvl="6" marL="3200400" marR="0" rtl="0" algn="l">
              <a:spcBef>
                <a:spcPts val="200"/>
              </a:spcBef>
              <a:spcAft>
                <a:spcPts val="0"/>
              </a:spcAft>
              <a:buClr>
                <a:schemeClr val="dk2"/>
              </a:buClr>
              <a:buSzPts val="1000"/>
              <a:buFont typeface="Noto Sans Symbols"/>
              <a:buChar char="▪"/>
              <a:defRPr b="0" i="0" sz="1200" u="none" cap="none" strike="noStrike">
                <a:solidFill>
                  <a:schemeClr val="dk1"/>
                </a:solidFill>
                <a:latin typeface="Verdana"/>
                <a:ea typeface="Verdana"/>
                <a:cs typeface="Verdana"/>
                <a:sym typeface="Verdana"/>
              </a:defRPr>
            </a:lvl7pPr>
            <a:lvl8pPr indent="-292100" lvl="7" marL="3657600" marR="0" rtl="0" algn="l">
              <a:spcBef>
                <a:spcPts val="200"/>
              </a:spcBef>
              <a:spcAft>
                <a:spcPts val="0"/>
              </a:spcAft>
              <a:buClr>
                <a:schemeClr val="dk2"/>
              </a:buClr>
              <a:buSzPts val="1000"/>
              <a:buFont typeface="Noto Sans Symbols"/>
              <a:buChar char="▪"/>
              <a:defRPr b="0" i="0" sz="1200" u="none" cap="none" strike="noStrike">
                <a:solidFill>
                  <a:schemeClr val="dk1"/>
                </a:solidFill>
                <a:latin typeface="Verdana"/>
                <a:ea typeface="Verdana"/>
                <a:cs typeface="Verdana"/>
                <a:sym typeface="Verdana"/>
              </a:defRPr>
            </a:lvl8pPr>
            <a:lvl9pPr indent="-292100" lvl="8" marL="4114800" marR="0" rtl="0" algn="l">
              <a:spcBef>
                <a:spcPts val="200"/>
              </a:spcBef>
              <a:spcAft>
                <a:spcPts val="0"/>
              </a:spcAft>
              <a:buClr>
                <a:schemeClr val="dk2"/>
              </a:buClr>
              <a:buSzPts val="1000"/>
              <a:buFont typeface="Noto Sans Symbols"/>
              <a:buChar char="▪"/>
              <a:defRPr b="0" i="0" sz="1200" u="none" cap="none" strike="noStrike">
                <a:solidFill>
                  <a:schemeClr val="dk1"/>
                </a:solidFill>
                <a:latin typeface="Verdana"/>
                <a:ea typeface="Verdana"/>
                <a:cs typeface="Verdana"/>
                <a:sym typeface="Verdana"/>
              </a:defRPr>
            </a:lvl9pPr>
          </a:lstStyle>
          <a:p/>
        </p:txBody>
      </p:sp>
      <p:sp>
        <p:nvSpPr>
          <p:cNvPr id="355" name="Google Shape;355;p74"/>
          <p:cNvSpPr txBox="1"/>
          <p:nvPr>
            <p:ph idx="3" type="body"/>
          </p:nvPr>
        </p:nvSpPr>
        <p:spPr>
          <a:xfrm>
            <a:off x="4645026" y="1151335"/>
            <a:ext cx="4041600" cy="480000"/>
          </a:xfrm>
          <a:prstGeom prst="rect">
            <a:avLst/>
          </a:prstGeom>
          <a:noFill/>
          <a:ln>
            <a:noFill/>
          </a:ln>
        </p:spPr>
        <p:txBody>
          <a:bodyPr anchorCtr="0" anchor="b" bIns="34275" lIns="68575" spcFirstLastPara="1" rIns="68575" wrap="square" tIns="34275">
            <a:noAutofit/>
          </a:bodyPr>
          <a:lstStyle>
            <a:lvl1pPr indent="-228600" lvl="0" marL="457200" marR="0" rtl="0" algn="l">
              <a:spcBef>
                <a:spcPts val="400"/>
              </a:spcBef>
              <a:spcAft>
                <a:spcPts val="0"/>
              </a:spcAft>
              <a:buClr>
                <a:schemeClr val="lt2"/>
              </a:buClr>
              <a:buSzPts val="1400"/>
              <a:buFont typeface="Noto Sans Symbols"/>
              <a:buNone/>
              <a:defRPr b="1" i="0" sz="1800" u="none" cap="none" strike="noStrike">
                <a:solidFill>
                  <a:schemeClr val="dk1"/>
                </a:solidFill>
                <a:latin typeface="Verdana"/>
                <a:ea typeface="Verdana"/>
                <a:cs typeface="Verdana"/>
                <a:sym typeface="Verdana"/>
              </a:defRPr>
            </a:lvl1pPr>
            <a:lvl2pPr indent="-228600" lvl="1" marL="914400" marR="0" rtl="0" algn="l">
              <a:spcBef>
                <a:spcPts val="300"/>
              </a:spcBef>
              <a:spcAft>
                <a:spcPts val="0"/>
              </a:spcAft>
              <a:buClr>
                <a:schemeClr val="dk2"/>
              </a:buClr>
              <a:buSzPts val="1100"/>
              <a:buFont typeface="Noto Sans Symbols"/>
              <a:buNone/>
              <a:defRPr b="1" i="0" sz="1500" u="none" cap="none" strike="noStrike">
                <a:solidFill>
                  <a:schemeClr val="dk1"/>
                </a:solidFill>
                <a:latin typeface="Verdana"/>
                <a:ea typeface="Verdana"/>
                <a:cs typeface="Verdana"/>
                <a:sym typeface="Verdana"/>
              </a:defRPr>
            </a:lvl2pPr>
            <a:lvl3pPr indent="-228600" lvl="2" marL="1371600" marR="0" rtl="0" algn="l">
              <a:spcBef>
                <a:spcPts val="300"/>
              </a:spcBef>
              <a:spcAft>
                <a:spcPts val="0"/>
              </a:spcAft>
              <a:buClr>
                <a:schemeClr val="accent1"/>
              </a:buClr>
              <a:buSzPts val="900"/>
              <a:buFont typeface="Noto Sans Symbols"/>
              <a:buNone/>
              <a:defRPr b="1" i="0" sz="1400" u="none" cap="none" strike="noStrike">
                <a:solidFill>
                  <a:schemeClr val="dk1"/>
                </a:solidFill>
                <a:latin typeface="Verdana"/>
                <a:ea typeface="Verdana"/>
                <a:cs typeface="Verdana"/>
                <a:sym typeface="Verdana"/>
              </a:defRPr>
            </a:lvl3pPr>
            <a:lvl4pPr indent="-228600" lvl="3" marL="1828800" marR="0" rtl="0" algn="l">
              <a:spcBef>
                <a:spcPts val="200"/>
              </a:spcBef>
              <a:spcAft>
                <a:spcPts val="0"/>
              </a:spcAft>
              <a:buClr>
                <a:schemeClr val="lt2"/>
              </a:buClr>
              <a:buSzPts val="1200"/>
              <a:buFont typeface="Noto Sans Symbols"/>
              <a:buNone/>
              <a:defRPr b="1" i="0" sz="1200" u="none" cap="none" strike="noStrike">
                <a:solidFill>
                  <a:schemeClr val="dk1"/>
                </a:solidFill>
                <a:latin typeface="Verdana"/>
                <a:ea typeface="Verdana"/>
                <a:cs typeface="Verdana"/>
                <a:sym typeface="Verdana"/>
              </a:defRPr>
            </a:lvl4pPr>
            <a:lvl5pPr indent="-228600" lvl="4" marL="2286000" marR="0" rtl="0" algn="l">
              <a:spcBef>
                <a:spcPts val="200"/>
              </a:spcBef>
              <a:spcAft>
                <a:spcPts val="0"/>
              </a:spcAft>
              <a:buClr>
                <a:schemeClr val="dk2"/>
              </a:buClr>
              <a:buSzPts val="1000"/>
              <a:buFont typeface="Noto Sans Symbols"/>
              <a:buNone/>
              <a:defRPr b="1" i="0" sz="1200" u="none" cap="none" strike="noStrike">
                <a:solidFill>
                  <a:schemeClr val="dk1"/>
                </a:solidFill>
                <a:latin typeface="Verdana"/>
                <a:ea typeface="Verdana"/>
                <a:cs typeface="Verdana"/>
                <a:sym typeface="Verdana"/>
              </a:defRPr>
            </a:lvl5pPr>
            <a:lvl6pPr indent="-228600" lvl="5" marL="2743200" marR="0" rtl="0" algn="l">
              <a:spcBef>
                <a:spcPts val="200"/>
              </a:spcBef>
              <a:spcAft>
                <a:spcPts val="0"/>
              </a:spcAft>
              <a:buClr>
                <a:schemeClr val="dk2"/>
              </a:buClr>
              <a:buSzPts val="1000"/>
              <a:buFont typeface="Noto Sans Symbols"/>
              <a:buNone/>
              <a:defRPr b="1" i="0" sz="1200" u="none" cap="none" strike="noStrike">
                <a:solidFill>
                  <a:schemeClr val="dk1"/>
                </a:solidFill>
                <a:latin typeface="Verdana"/>
                <a:ea typeface="Verdana"/>
                <a:cs typeface="Verdana"/>
                <a:sym typeface="Verdana"/>
              </a:defRPr>
            </a:lvl6pPr>
            <a:lvl7pPr indent="-228600" lvl="6" marL="3200400" marR="0" rtl="0" algn="l">
              <a:spcBef>
                <a:spcPts val="200"/>
              </a:spcBef>
              <a:spcAft>
                <a:spcPts val="0"/>
              </a:spcAft>
              <a:buClr>
                <a:schemeClr val="dk2"/>
              </a:buClr>
              <a:buSzPts val="1000"/>
              <a:buFont typeface="Noto Sans Symbols"/>
              <a:buNone/>
              <a:defRPr b="1" i="0" sz="1200" u="none" cap="none" strike="noStrike">
                <a:solidFill>
                  <a:schemeClr val="dk1"/>
                </a:solidFill>
                <a:latin typeface="Verdana"/>
                <a:ea typeface="Verdana"/>
                <a:cs typeface="Verdana"/>
                <a:sym typeface="Verdana"/>
              </a:defRPr>
            </a:lvl7pPr>
            <a:lvl8pPr indent="-228600" lvl="7" marL="3657600" marR="0" rtl="0" algn="l">
              <a:spcBef>
                <a:spcPts val="200"/>
              </a:spcBef>
              <a:spcAft>
                <a:spcPts val="0"/>
              </a:spcAft>
              <a:buClr>
                <a:schemeClr val="dk2"/>
              </a:buClr>
              <a:buSzPts val="1000"/>
              <a:buFont typeface="Noto Sans Symbols"/>
              <a:buNone/>
              <a:defRPr b="1" i="0" sz="1200" u="none" cap="none" strike="noStrike">
                <a:solidFill>
                  <a:schemeClr val="dk1"/>
                </a:solidFill>
                <a:latin typeface="Verdana"/>
                <a:ea typeface="Verdana"/>
                <a:cs typeface="Verdana"/>
                <a:sym typeface="Verdana"/>
              </a:defRPr>
            </a:lvl8pPr>
            <a:lvl9pPr indent="-228600" lvl="8" marL="4114800" marR="0" rtl="0" algn="l">
              <a:spcBef>
                <a:spcPts val="200"/>
              </a:spcBef>
              <a:spcAft>
                <a:spcPts val="0"/>
              </a:spcAft>
              <a:buClr>
                <a:schemeClr val="dk2"/>
              </a:buClr>
              <a:buSzPts val="1000"/>
              <a:buFont typeface="Noto Sans Symbols"/>
              <a:buNone/>
              <a:defRPr b="1" i="0" sz="1200" u="none" cap="none" strike="noStrike">
                <a:solidFill>
                  <a:schemeClr val="dk1"/>
                </a:solidFill>
                <a:latin typeface="Verdana"/>
                <a:ea typeface="Verdana"/>
                <a:cs typeface="Verdana"/>
                <a:sym typeface="Verdana"/>
              </a:defRPr>
            </a:lvl9pPr>
          </a:lstStyle>
          <a:p/>
        </p:txBody>
      </p:sp>
      <p:sp>
        <p:nvSpPr>
          <p:cNvPr id="356" name="Google Shape;356;p74"/>
          <p:cNvSpPr txBox="1"/>
          <p:nvPr>
            <p:ph idx="4" type="body"/>
          </p:nvPr>
        </p:nvSpPr>
        <p:spPr>
          <a:xfrm>
            <a:off x="4645026" y="1631156"/>
            <a:ext cx="4041600" cy="2963400"/>
          </a:xfrm>
          <a:prstGeom prst="rect">
            <a:avLst/>
          </a:prstGeom>
          <a:noFill/>
          <a:ln>
            <a:noFill/>
          </a:ln>
        </p:spPr>
        <p:txBody>
          <a:bodyPr anchorCtr="0" anchor="t" bIns="34275" lIns="68575" spcFirstLastPara="1" rIns="68575" wrap="square" tIns="34275">
            <a:noAutofit/>
          </a:bodyPr>
          <a:lstStyle>
            <a:lvl1pPr indent="-317500" lvl="0" marL="457200" marR="0" rtl="0" algn="l">
              <a:spcBef>
                <a:spcPts val="400"/>
              </a:spcBef>
              <a:spcAft>
                <a:spcPts val="0"/>
              </a:spcAft>
              <a:buClr>
                <a:schemeClr val="lt2"/>
              </a:buClr>
              <a:buSzPts val="1400"/>
              <a:buFont typeface="Noto Sans Symbols"/>
              <a:buChar char="🞐"/>
              <a:defRPr b="0" i="0" sz="1800" u="none" cap="none" strike="noStrike">
                <a:solidFill>
                  <a:schemeClr val="dk1"/>
                </a:solidFill>
                <a:latin typeface="Verdana"/>
                <a:ea typeface="Verdana"/>
                <a:cs typeface="Verdana"/>
                <a:sym typeface="Verdana"/>
              </a:defRPr>
            </a:lvl1pPr>
            <a:lvl2pPr indent="-298450" lvl="1" marL="914400" marR="0" rtl="0" algn="l">
              <a:spcBef>
                <a:spcPts val="300"/>
              </a:spcBef>
              <a:spcAft>
                <a:spcPts val="0"/>
              </a:spcAft>
              <a:buClr>
                <a:schemeClr val="dk2"/>
              </a:buClr>
              <a:buSzPts val="1100"/>
              <a:buFont typeface="Noto Sans Symbols"/>
              <a:buChar char="■"/>
              <a:defRPr b="0" i="0" sz="1500" u="none" cap="none" strike="noStrike">
                <a:solidFill>
                  <a:schemeClr val="dk1"/>
                </a:solidFill>
                <a:latin typeface="Verdana"/>
                <a:ea typeface="Verdana"/>
                <a:cs typeface="Verdana"/>
                <a:sym typeface="Verdana"/>
              </a:defRPr>
            </a:lvl2pPr>
            <a:lvl3pPr indent="-285750" lvl="2" marL="1371600" marR="0" rtl="0" algn="l">
              <a:spcBef>
                <a:spcPts val="300"/>
              </a:spcBef>
              <a:spcAft>
                <a:spcPts val="0"/>
              </a:spcAft>
              <a:buClr>
                <a:schemeClr val="accent1"/>
              </a:buClr>
              <a:buSzPts val="900"/>
              <a:buFont typeface="Noto Sans Symbols"/>
              <a:buChar char="🞐"/>
              <a:defRPr b="0" i="0" sz="1400" u="none" cap="none" strike="noStrike">
                <a:solidFill>
                  <a:schemeClr val="dk1"/>
                </a:solidFill>
                <a:latin typeface="Verdana"/>
                <a:ea typeface="Verdana"/>
                <a:cs typeface="Verdana"/>
                <a:sym typeface="Verdana"/>
              </a:defRPr>
            </a:lvl3pPr>
            <a:lvl4pPr indent="-304800" lvl="3" marL="1828800" marR="0" rtl="0" algn="l">
              <a:spcBef>
                <a:spcPts val="200"/>
              </a:spcBef>
              <a:spcAft>
                <a:spcPts val="0"/>
              </a:spcAft>
              <a:buClr>
                <a:schemeClr val="lt2"/>
              </a:buClr>
              <a:buSzPts val="1200"/>
              <a:buFont typeface="Noto Sans Symbols"/>
              <a:buChar char="▪"/>
              <a:defRPr b="0" i="0" sz="1200" u="none" cap="none" strike="noStrike">
                <a:solidFill>
                  <a:schemeClr val="dk1"/>
                </a:solidFill>
                <a:latin typeface="Verdana"/>
                <a:ea typeface="Verdana"/>
                <a:cs typeface="Verdana"/>
                <a:sym typeface="Verdana"/>
              </a:defRPr>
            </a:lvl4pPr>
            <a:lvl5pPr indent="-292100" lvl="4" marL="2286000" marR="0" rtl="0" algn="l">
              <a:spcBef>
                <a:spcPts val="200"/>
              </a:spcBef>
              <a:spcAft>
                <a:spcPts val="0"/>
              </a:spcAft>
              <a:buClr>
                <a:schemeClr val="dk2"/>
              </a:buClr>
              <a:buSzPts val="1000"/>
              <a:buFont typeface="Noto Sans Symbols"/>
              <a:buChar char="▪"/>
              <a:defRPr b="0" i="0" sz="1200" u="none" cap="none" strike="noStrike">
                <a:solidFill>
                  <a:schemeClr val="dk1"/>
                </a:solidFill>
                <a:latin typeface="Verdana"/>
                <a:ea typeface="Verdana"/>
                <a:cs typeface="Verdana"/>
                <a:sym typeface="Verdana"/>
              </a:defRPr>
            </a:lvl5pPr>
            <a:lvl6pPr indent="-292100" lvl="5" marL="2743200" marR="0" rtl="0" algn="l">
              <a:spcBef>
                <a:spcPts val="200"/>
              </a:spcBef>
              <a:spcAft>
                <a:spcPts val="0"/>
              </a:spcAft>
              <a:buClr>
                <a:schemeClr val="dk2"/>
              </a:buClr>
              <a:buSzPts val="1000"/>
              <a:buFont typeface="Noto Sans Symbols"/>
              <a:buChar char="▪"/>
              <a:defRPr b="0" i="0" sz="1200" u="none" cap="none" strike="noStrike">
                <a:solidFill>
                  <a:schemeClr val="dk1"/>
                </a:solidFill>
                <a:latin typeface="Verdana"/>
                <a:ea typeface="Verdana"/>
                <a:cs typeface="Verdana"/>
                <a:sym typeface="Verdana"/>
              </a:defRPr>
            </a:lvl6pPr>
            <a:lvl7pPr indent="-292100" lvl="6" marL="3200400" marR="0" rtl="0" algn="l">
              <a:spcBef>
                <a:spcPts val="200"/>
              </a:spcBef>
              <a:spcAft>
                <a:spcPts val="0"/>
              </a:spcAft>
              <a:buClr>
                <a:schemeClr val="dk2"/>
              </a:buClr>
              <a:buSzPts val="1000"/>
              <a:buFont typeface="Noto Sans Symbols"/>
              <a:buChar char="▪"/>
              <a:defRPr b="0" i="0" sz="1200" u="none" cap="none" strike="noStrike">
                <a:solidFill>
                  <a:schemeClr val="dk1"/>
                </a:solidFill>
                <a:latin typeface="Verdana"/>
                <a:ea typeface="Verdana"/>
                <a:cs typeface="Verdana"/>
                <a:sym typeface="Verdana"/>
              </a:defRPr>
            </a:lvl7pPr>
            <a:lvl8pPr indent="-292100" lvl="7" marL="3657600" marR="0" rtl="0" algn="l">
              <a:spcBef>
                <a:spcPts val="200"/>
              </a:spcBef>
              <a:spcAft>
                <a:spcPts val="0"/>
              </a:spcAft>
              <a:buClr>
                <a:schemeClr val="dk2"/>
              </a:buClr>
              <a:buSzPts val="1000"/>
              <a:buFont typeface="Noto Sans Symbols"/>
              <a:buChar char="▪"/>
              <a:defRPr b="0" i="0" sz="1200" u="none" cap="none" strike="noStrike">
                <a:solidFill>
                  <a:schemeClr val="dk1"/>
                </a:solidFill>
                <a:latin typeface="Verdana"/>
                <a:ea typeface="Verdana"/>
                <a:cs typeface="Verdana"/>
                <a:sym typeface="Verdana"/>
              </a:defRPr>
            </a:lvl8pPr>
            <a:lvl9pPr indent="-292100" lvl="8" marL="4114800" marR="0" rtl="0" algn="l">
              <a:spcBef>
                <a:spcPts val="200"/>
              </a:spcBef>
              <a:spcAft>
                <a:spcPts val="0"/>
              </a:spcAft>
              <a:buClr>
                <a:schemeClr val="dk2"/>
              </a:buClr>
              <a:buSzPts val="1000"/>
              <a:buFont typeface="Noto Sans Symbols"/>
              <a:buChar char="▪"/>
              <a:defRPr b="0" i="0" sz="12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7" name="Shape 357"/>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8" name="Shape 358"/>
        <p:cNvGrpSpPr/>
        <p:nvPr/>
      </p:nvGrpSpPr>
      <p:grpSpPr>
        <a:xfrm>
          <a:off x="0" y="0"/>
          <a:ext cx="0" cy="0"/>
          <a:chOff x="0" y="0"/>
          <a:chExt cx="0" cy="0"/>
        </a:xfrm>
      </p:grpSpPr>
      <p:sp>
        <p:nvSpPr>
          <p:cNvPr id="359" name="Google Shape;359;p76"/>
          <p:cNvSpPr txBox="1"/>
          <p:nvPr>
            <p:ph type="title"/>
          </p:nvPr>
        </p:nvSpPr>
        <p:spPr>
          <a:xfrm>
            <a:off x="457201" y="204788"/>
            <a:ext cx="3008400" cy="8718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SzPts val="1100"/>
              <a:buNone/>
              <a:defRPr b="1" sz="15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0" name="Google Shape;360;p76"/>
          <p:cNvSpPr txBox="1"/>
          <p:nvPr>
            <p:ph idx="1" type="body"/>
          </p:nvPr>
        </p:nvSpPr>
        <p:spPr>
          <a:xfrm>
            <a:off x="3575050" y="204788"/>
            <a:ext cx="5111700" cy="4389900"/>
          </a:xfrm>
          <a:prstGeom prst="rect">
            <a:avLst/>
          </a:prstGeom>
          <a:noFill/>
          <a:ln>
            <a:noFill/>
          </a:ln>
        </p:spPr>
        <p:txBody>
          <a:bodyPr anchorCtr="0" anchor="t" bIns="34275" lIns="68575" spcFirstLastPara="1" rIns="68575" wrap="square" tIns="34275">
            <a:noAutofit/>
          </a:bodyPr>
          <a:lstStyle>
            <a:lvl1pPr indent="-342900" lvl="0" marL="457200" marR="0" rtl="0" algn="l">
              <a:spcBef>
                <a:spcPts val="500"/>
              </a:spcBef>
              <a:spcAft>
                <a:spcPts val="0"/>
              </a:spcAft>
              <a:buClr>
                <a:schemeClr val="lt2"/>
              </a:buClr>
              <a:buSzPts val="1800"/>
              <a:buFont typeface="Noto Sans Symbols"/>
              <a:buChar char="🞐"/>
              <a:defRPr b="0" i="0" sz="2400" u="none" cap="none" strike="noStrike">
                <a:solidFill>
                  <a:schemeClr val="dk1"/>
                </a:solidFill>
                <a:latin typeface="Verdana"/>
                <a:ea typeface="Verdana"/>
                <a:cs typeface="Verdana"/>
                <a:sym typeface="Verdana"/>
              </a:defRPr>
            </a:lvl1pPr>
            <a:lvl2pPr indent="-330200" lvl="1" marL="914400" marR="0" rtl="0" algn="l">
              <a:spcBef>
                <a:spcPts val="400"/>
              </a:spcBef>
              <a:spcAft>
                <a:spcPts val="0"/>
              </a:spcAft>
              <a:buClr>
                <a:schemeClr val="dk2"/>
              </a:buClr>
              <a:buSzPts val="1600"/>
              <a:buFont typeface="Noto Sans Symbols"/>
              <a:buChar char="■"/>
              <a:defRPr b="0" i="0" sz="2100" u="none" cap="none" strike="noStrike">
                <a:solidFill>
                  <a:schemeClr val="dk1"/>
                </a:solidFill>
                <a:latin typeface="Verdana"/>
                <a:ea typeface="Verdana"/>
                <a:cs typeface="Verdana"/>
                <a:sym typeface="Verdana"/>
              </a:defRPr>
            </a:lvl2pPr>
            <a:lvl3pPr indent="-304800" lvl="2" marL="1371600" marR="0" rtl="0" algn="l">
              <a:spcBef>
                <a:spcPts val="400"/>
              </a:spcBef>
              <a:spcAft>
                <a:spcPts val="0"/>
              </a:spcAft>
              <a:buClr>
                <a:schemeClr val="accent1"/>
              </a:buClr>
              <a:buSzPts val="1200"/>
              <a:buFont typeface="Noto Sans Symbols"/>
              <a:buChar char="🞐"/>
              <a:defRPr b="0" i="0" sz="1800" u="none" cap="none" strike="noStrike">
                <a:solidFill>
                  <a:schemeClr val="dk1"/>
                </a:solidFill>
                <a:latin typeface="Verdana"/>
                <a:ea typeface="Verdana"/>
                <a:cs typeface="Verdana"/>
                <a:sym typeface="Verdana"/>
              </a:defRPr>
            </a:lvl3pPr>
            <a:lvl4pPr indent="-323850" lvl="3" marL="1828800" marR="0" rtl="0" algn="l">
              <a:spcBef>
                <a:spcPts val="300"/>
              </a:spcBef>
              <a:spcAft>
                <a:spcPts val="0"/>
              </a:spcAft>
              <a:buClr>
                <a:schemeClr val="lt2"/>
              </a:buClr>
              <a:buSzPts val="1500"/>
              <a:buFont typeface="Noto Sans Symbols"/>
              <a:buChar char="▪"/>
              <a:defRPr b="0" i="0" sz="1500" u="none" cap="none" strike="noStrike">
                <a:solidFill>
                  <a:schemeClr val="dk1"/>
                </a:solidFill>
                <a:latin typeface="Verdana"/>
                <a:ea typeface="Verdana"/>
                <a:cs typeface="Verdana"/>
                <a:sym typeface="Verdana"/>
              </a:defRPr>
            </a:lvl4pPr>
            <a:lvl5pPr indent="-304800" lvl="4" marL="2286000" marR="0" rtl="0" algn="l">
              <a:spcBef>
                <a:spcPts val="300"/>
              </a:spcBef>
              <a:spcAft>
                <a:spcPts val="0"/>
              </a:spcAft>
              <a:buClr>
                <a:schemeClr val="dk2"/>
              </a:buClr>
              <a:buSzPts val="1200"/>
              <a:buFont typeface="Noto Sans Symbols"/>
              <a:buChar char="▪"/>
              <a:defRPr b="0" i="0" sz="1500" u="none" cap="none" strike="noStrike">
                <a:solidFill>
                  <a:schemeClr val="dk1"/>
                </a:solidFill>
                <a:latin typeface="Verdana"/>
                <a:ea typeface="Verdana"/>
                <a:cs typeface="Verdana"/>
                <a:sym typeface="Verdana"/>
              </a:defRPr>
            </a:lvl5pPr>
            <a:lvl6pPr indent="-304800" lvl="5" marL="2743200" marR="0" rtl="0" algn="l">
              <a:spcBef>
                <a:spcPts val="300"/>
              </a:spcBef>
              <a:spcAft>
                <a:spcPts val="0"/>
              </a:spcAft>
              <a:buClr>
                <a:schemeClr val="dk2"/>
              </a:buClr>
              <a:buSzPts val="1200"/>
              <a:buFont typeface="Noto Sans Symbols"/>
              <a:buChar char="▪"/>
              <a:defRPr b="0" i="0" sz="1500" u="none" cap="none" strike="noStrike">
                <a:solidFill>
                  <a:schemeClr val="dk1"/>
                </a:solidFill>
                <a:latin typeface="Verdana"/>
                <a:ea typeface="Verdana"/>
                <a:cs typeface="Verdana"/>
                <a:sym typeface="Verdana"/>
              </a:defRPr>
            </a:lvl6pPr>
            <a:lvl7pPr indent="-304800" lvl="6" marL="3200400" marR="0" rtl="0" algn="l">
              <a:spcBef>
                <a:spcPts val="300"/>
              </a:spcBef>
              <a:spcAft>
                <a:spcPts val="0"/>
              </a:spcAft>
              <a:buClr>
                <a:schemeClr val="dk2"/>
              </a:buClr>
              <a:buSzPts val="1200"/>
              <a:buFont typeface="Noto Sans Symbols"/>
              <a:buChar char="▪"/>
              <a:defRPr b="0" i="0" sz="1500" u="none" cap="none" strike="noStrike">
                <a:solidFill>
                  <a:schemeClr val="dk1"/>
                </a:solidFill>
                <a:latin typeface="Verdana"/>
                <a:ea typeface="Verdana"/>
                <a:cs typeface="Verdana"/>
                <a:sym typeface="Verdana"/>
              </a:defRPr>
            </a:lvl7pPr>
            <a:lvl8pPr indent="-304800" lvl="7" marL="3657600" marR="0" rtl="0" algn="l">
              <a:spcBef>
                <a:spcPts val="300"/>
              </a:spcBef>
              <a:spcAft>
                <a:spcPts val="0"/>
              </a:spcAft>
              <a:buClr>
                <a:schemeClr val="dk2"/>
              </a:buClr>
              <a:buSzPts val="1200"/>
              <a:buFont typeface="Noto Sans Symbols"/>
              <a:buChar char="▪"/>
              <a:defRPr b="0" i="0" sz="1500" u="none" cap="none" strike="noStrike">
                <a:solidFill>
                  <a:schemeClr val="dk1"/>
                </a:solidFill>
                <a:latin typeface="Verdana"/>
                <a:ea typeface="Verdana"/>
                <a:cs typeface="Verdana"/>
                <a:sym typeface="Verdana"/>
              </a:defRPr>
            </a:lvl8pPr>
            <a:lvl9pPr indent="-304800" lvl="8" marL="4114800" marR="0" rtl="0" algn="l">
              <a:spcBef>
                <a:spcPts val="300"/>
              </a:spcBef>
              <a:spcAft>
                <a:spcPts val="0"/>
              </a:spcAft>
              <a:buClr>
                <a:schemeClr val="dk2"/>
              </a:buClr>
              <a:buSzPts val="1200"/>
              <a:buFont typeface="Noto Sans Symbols"/>
              <a:buChar char="▪"/>
              <a:defRPr b="0" i="0" sz="1500" u="none" cap="none" strike="noStrike">
                <a:solidFill>
                  <a:schemeClr val="dk1"/>
                </a:solidFill>
                <a:latin typeface="Verdana"/>
                <a:ea typeface="Verdana"/>
                <a:cs typeface="Verdana"/>
                <a:sym typeface="Verdana"/>
              </a:defRPr>
            </a:lvl9pPr>
          </a:lstStyle>
          <a:p/>
        </p:txBody>
      </p:sp>
      <p:sp>
        <p:nvSpPr>
          <p:cNvPr id="361" name="Google Shape;361;p76"/>
          <p:cNvSpPr txBox="1"/>
          <p:nvPr>
            <p:ph idx="2" type="body"/>
          </p:nvPr>
        </p:nvSpPr>
        <p:spPr>
          <a:xfrm>
            <a:off x="457201" y="1076326"/>
            <a:ext cx="3008400" cy="35184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200"/>
              </a:spcBef>
              <a:spcAft>
                <a:spcPts val="0"/>
              </a:spcAft>
              <a:buClr>
                <a:schemeClr val="lt2"/>
              </a:buClr>
              <a:buSzPts val="800"/>
              <a:buFont typeface="Noto Sans Symbols"/>
              <a:buNone/>
              <a:defRPr b="0" i="0" sz="1100" u="none" cap="none" strike="noStrike">
                <a:solidFill>
                  <a:schemeClr val="dk1"/>
                </a:solidFill>
                <a:latin typeface="Verdana"/>
                <a:ea typeface="Verdana"/>
                <a:cs typeface="Verdana"/>
                <a:sym typeface="Verdana"/>
              </a:defRPr>
            </a:lvl1pPr>
            <a:lvl2pPr indent="-228600" lvl="1" marL="914400" marR="0" rtl="0" algn="l">
              <a:spcBef>
                <a:spcPts val="200"/>
              </a:spcBef>
              <a:spcAft>
                <a:spcPts val="0"/>
              </a:spcAft>
              <a:buClr>
                <a:schemeClr val="dk2"/>
              </a:buClr>
              <a:buSzPts val="700"/>
              <a:buFont typeface="Noto Sans Symbols"/>
              <a:buNone/>
              <a:defRPr b="0" i="0" sz="900" u="none" cap="none" strike="noStrike">
                <a:solidFill>
                  <a:schemeClr val="dk1"/>
                </a:solidFill>
                <a:latin typeface="Verdana"/>
                <a:ea typeface="Verdana"/>
                <a:cs typeface="Verdana"/>
                <a:sym typeface="Verdana"/>
              </a:defRPr>
            </a:lvl2pPr>
            <a:lvl3pPr indent="-228600" lvl="2" marL="1371600" marR="0" rtl="0" algn="l">
              <a:spcBef>
                <a:spcPts val="200"/>
              </a:spcBef>
              <a:spcAft>
                <a:spcPts val="0"/>
              </a:spcAft>
              <a:buClr>
                <a:schemeClr val="accent1"/>
              </a:buClr>
              <a:buSzPts val="500"/>
              <a:buFont typeface="Noto Sans Symbols"/>
              <a:buNone/>
              <a:defRPr b="0" i="0" sz="800" u="none" cap="none" strike="noStrike">
                <a:solidFill>
                  <a:schemeClr val="dk1"/>
                </a:solidFill>
                <a:latin typeface="Verdana"/>
                <a:ea typeface="Verdana"/>
                <a:cs typeface="Verdana"/>
                <a:sym typeface="Verdana"/>
              </a:defRPr>
            </a:lvl3pPr>
            <a:lvl4pPr indent="-228600" lvl="3" marL="1828800" marR="0" rtl="0" algn="l">
              <a:spcBef>
                <a:spcPts val="100"/>
              </a:spcBef>
              <a:spcAft>
                <a:spcPts val="0"/>
              </a:spcAft>
              <a:buClr>
                <a:schemeClr val="lt2"/>
              </a:buClr>
              <a:buSzPts val="700"/>
              <a:buFont typeface="Noto Sans Symbols"/>
              <a:buNone/>
              <a:defRPr b="0" i="0" sz="700" u="none" cap="none" strike="noStrike">
                <a:solidFill>
                  <a:schemeClr val="dk1"/>
                </a:solidFill>
                <a:latin typeface="Verdana"/>
                <a:ea typeface="Verdana"/>
                <a:cs typeface="Verdana"/>
                <a:sym typeface="Verdana"/>
              </a:defRPr>
            </a:lvl4pPr>
            <a:lvl5pPr indent="-228600" lvl="4" marL="2286000" marR="0" rtl="0" algn="l">
              <a:spcBef>
                <a:spcPts val="100"/>
              </a:spcBef>
              <a:spcAft>
                <a:spcPts val="0"/>
              </a:spcAft>
              <a:buClr>
                <a:schemeClr val="dk2"/>
              </a:buClr>
              <a:buSzPts val="500"/>
              <a:buFont typeface="Noto Sans Symbols"/>
              <a:buNone/>
              <a:defRPr b="0" i="0" sz="700" u="none" cap="none" strike="noStrike">
                <a:solidFill>
                  <a:schemeClr val="dk1"/>
                </a:solidFill>
                <a:latin typeface="Verdana"/>
                <a:ea typeface="Verdana"/>
                <a:cs typeface="Verdana"/>
                <a:sym typeface="Verdana"/>
              </a:defRPr>
            </a:lvl5pPr>
            <a:lvl6pPr indent="-228600" lvl="5" marL="2743200" marR="0" rtl="0" algn="l">
              <a:spcBef>
                <a:spcPts val="100"/>
              </a:spcBef>
              <a:spcAft>
                <a:spcPts val="0"/>
              </a:spcAft>
              <a:buClr>
                <a:schemeClr val="dk2"/>
              </a:buClr>
              <a:buSzPts val="500"/>
              <a:buFont typeface="Noto Sans Symbols"/>
              <a:buNone/>
              <a:defRPr b="0" i="0" sz="700" u="none" cap="none" strike="noStrike">
                <a:solidFill>
                  <a:schemeClr val="dk1"/>
                </a:solidFill>
                <a:latin typeface="Verdana"/>
                <a:ea typeface="Verdana"/>
                <a:cs typeface="Verdana"/>
                <a:sym typeface="Verdana"/>
              </a:defRPr>
            </a:lvl6pPr>
            <a:lvl7pPr indent="-228600" lvl="6" marL="3200400" marR="0" rtl="0" algn="l">
              <a:spcBef>
                <a:spcPts val="100"/>
              </a:spcBef>
              <a:spcAft>
                <a:spcPts val="0"/>
              </a:spcAft>
              <a:buClr>
                <a:schemeClr val="dk2"/>
              </a:buClr>
              <a:buSzPts val="500"/>
              <a:buFont typeface="Noto Sans Symbols"/>
              <a:buNone/>
              <a:defRPr b="0" i="0" sz="700" u="none" cap="none" strike="noStrike">
                <a:solidFill>
                  <a:schemeClr val="dk1"/>
                </a:solidFill>
                <a:latin typeface="Verdana"/>
                <a:ea typeface="Verdana"/>
                <a:cs typeface="Verdana"/>
                <a:sym typeface="Verdana"/>
              </a:defRPr>
            </a:lvl7pPr>
            <a:lvl8pPr indent="-228600" lvl="7" marL="3657600" marR="0" rtl="0" algn="l">
              <a:spcBef>
                <a:spcPts val="100"/>
              </a:spcBef>
              <a:spcAft>
                <a:spcPts val="0"/>
              </a:spcAft>
              <a:buClr>
                <a:schemeClr val="dk2"/>
              </a:buClr>
              <a:buSzPts val="500"/>
              <a:buFont typeface="Noto Sans Symbols"/>
              <a:buNone/>
              <a:defRPr b="0" i="0" sz="700" u="none" cap="none" strike="noStrike">
                <a:solidFill>
                  <a:schemeClr val="dk1"/>
                </a:solidFill>
                <a:latin typeface="Verdana"/>
                <a:ea typeface="Verdana"/>
                <a:cs typeface="Verdana"/>
                <a:sym typeface="Verdana"/>
              </a:defRPr>
            </a:lvl8pPr>
            <a:lvl9pPr indent="-228600" lvl="8" marL="4114800" marR="0" rtl="0" algn="l">
              <a:spcBef>
                <a:spcPts val="100"/>
              </a:spcBef>
              <a:spcAft>
                <a:spcPts val="0"/>
              </a:spcAft>
              <a:buClr>
                <a:schemeClr val="dk2"/>
              </a:buClr>
              <a:buSzPts val="500"/>
              <a:buFont typeface="Noto Sans Symbols"/>
              <a:buNone/>
              <a:defRPr b="0" i="0" sz="7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2" name="Shape 362"/>
        <p:cNvGrpSpPr/>
        <p:nvPr/>
      </p:nvGrpSpPr>
      <p:grpSpPr>
        <a:xfrm>
          <a:off x="0" y="0"/>
          <a:ext cx="0" cy="0"/>
          <a:chOff x="0" y="0"/>
          <a:chExt cx="0" cy="0"/>
        </a:xfrm>
      </p:grpSpPr>
      <p:sp>
        <p:nvSpPr>
          <p:cNvPr id="363" name="Google Shape;363;p77"/>
          <p:cNvSpPr txBox="1"/>
          <p:nvPr>
            <p:ph type="title"/>
          </p:nvPr>
        </p:nvSpPr>
        <p:spPr>
          <a:xfrm>
            <a:off x="1792288" y="3600450"/>
            <a:ext cx="5486400" cy="425100"/>
          </a:xfrm>
          <a:prstGeom prst="rect">
            <a:avLst/>
          </a:prstGeom>
          <a:noFill/>
          <a:ln>
            <a:noFill/>
          </a:ln>
        </p:spPr>
        <p:txBody>
          <a:bodyPr anchorCtr="0" anchor="b" bIns="34275" lIns="68575" spcFirstLastPara="1" rIns="68575" wrap="square" tIns="34275">
            <a:noAutofit/>
          </a:bodyPr>
          <a:lstStyle>
            <a:lvl1pPr lvl="0" rtl="0" algn="l">
              <a:spcBef>
                <a:spcPts val="0"/>
              </a:spcBef>
              <a:spcAft>
                <a:spcPts val="0"/>
              </a:spcAft>
              <a:buSzPts val="1100"/>
              <a:buNone/>
              <a:defRPr b="1" sz="1500"/>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4" name="Google Shape;364;p77"/>
          <p:cNvSpPr/>
          <p:nvPr>
            <p:ph idx="2" type="pic"/>
          </p:nvPr>
        </p:nvSpPr>
        <p:spPr>
          <a:xfrm>
            <a:off x="1792288" y="459581"/>
            <a:ext cx="5486400" cy="3086100"/>
          </a:xfrm>
          <a:prstGeom prst="rect">
            <a:avLst/>
          </a:prstGeom>
          <a:noFill/>
          <a:ln>
            <a:noFill/>
          </a:ln>
        </p:spPr>
      </p:sp>
      <p:sp>
        <p:nvSpPr>
          <p:cNvPr id="365" name="Google Shape;365;p77"/>
          <p:cNvSpPr txBox="1"/>
          <p:nvPr>
            <p:ph idx="1" type="body"/>
          </p:nvPr>
        </p:nvSpPr>
        <p:spPr>
          <a:xfrm>
            <a:off x="1792288" y="4025504"/>
            <a:ext cx="5486400" cy="6036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200"/>
              </a:spcBef>
              <a:spcAft>
                <a:spcPts val="0"/>
              </a:spcAft>
              <a:buClr>
                <a:schemeClr val="lt2"/>
              </a:buClr>
              <a:buSzPts val="800"/>
              <a:buFont typeface="Noto Sans Symbols"/>
              <a:buNone/>
              <a:defRPr b="0" i="0" sz="1100" u="none" cap="none" strike="noStrike">
                <a:solidFill>
                  <a:schemeClr val="dk1"/>
                </a:solidFill>
                <a:latin typeface="Verdana"/>
                <a:ea typeface="Verdana"/>
                <a:cs typeface="Verdana"/>
                <a:sym typeface="Verdana"/>
              </a:defRPr>
            </a:lvl1pPr>
            <a:lvl2pPr indent="-228600" lvl="1" marL="914400" marR="0" rtl="0" algn="l">
              <a:spcBef>
                <a:spcPts val="200"/>
              </a:spcBef>
              <a:spcAft>
                <a:spcPts val="0"/>
              </a:spcAft>
              <a:buClr>
                <a:schemeClr val="dk2"/>
              </a:buClr>
              <a:buSzPts val="700"/>
              <a:buFont typeface="Noto Sans Symbols"/>
              <a:buNone/>
              <a:defRPr b="0" i="0" sz="900" u="none" cap="none" strike="noStrike">
                <a:solidFill>
                  <a:schemeClr val="dk1"/>
                </a:solidFill>
                <a:latin typeface="Verdana"/>
                <a:ea typeface="Verdana"/>
                <a:cs typeface="Verdana"/>
                <a:sym typeface="Verdana"/>
              </a:defRPr>
            </a:lvl2pPr>
            <a:lvl3pPr indent="-228600" lvl="2" marL="1371600" marR="0" rtl="0" algn="l">
              <a:spcBef>
                <a:spcPts val="200"/>
              </a:spcBef>
              <a:spcAft>
                <a:spcPts val="0"/>
              </a:spcAft>
              <a:buClr>
                <a:schemeClr val="accent1"/>
              </a:buClr>
              <a:buSzPts val="500"/>
              <a:buFont typeface="Noto Sans Symbols"/>
              <a:buNone/>
              <a:defRPr b="0" i="0" sz="800" u="none" cap="none" strike="noStrike">
                <a:solidFill>
                  <a:schemeClr val="dk1"/>
                </a:solidFill>
                <a:latin typeface="Verdana"/>
                <a:ea typeface="Verdana"/>
                <a:cs typeface="Verdana"/>
                <a:sym typeface="Verdana"/>
              </a:defRPr>
            </a:lvl3pPr>
            <a:lvl4pPr indent="-228600" lvl="3" marL="1828800" marR="0" rtl="0" algn="l">
              <a:spcBef>
                <a:spcPts val="100"/>
              </a:spcBef>
              <a:spcAft>
                <a:spcPts val="0"/>
              </a:spcAft>
              <a:buClr>
                <a:schemeClr val="lt2"/>
              </a:buClr>
              <a:buSzPts val="700"/>
              <a:buFont typeface="Noto Sans Symbols"/>
              <a:buNone/>
              <a:defRPr b="0" i="0" sz="700" u="none" cap="none" strike="noStrike">
                <a:solidFill>
                  <a:schemeClr val="dk1"/>
                </a:solidFill>
                <a:latin typeface="Verdana"/>
                <a:ea typeface="Verdana"/>
                <a:cs typeface="Verdana"/>
                <a:sym typeface="Verdana"/>
              </a:defRPr>
            </a:lvl4pPr>
            <a:lvl5pPr indent="-228600" lvl="4" marL="2286000" marR="0" rtl="0" algn="l">
              <a:spcBef>
                <a:spcPts val="100"/>
              </a:spcBef>
              <a:spcAft>
                <a:spcPts val="0"/>
              </a:spcAft>
              <a:buClr>
                <a:schemeClr val="dk2"/>
              </a:buClr>
              <a:buSzPts val="500"/>
              <a:buFont typeface="Noto Sans Symbols"/>
              <a:buNone/>
              <a:defRPr b="0" i="0" sz="700" u="none" cap="none" strike="noStrike">
                <a:solidFill>
                  <a:schemeClr val="dk1"/>
                </a:solidFill>
                <a:latin typeface="Verdana"/>
                <a:ea typeface="Verdana"/>
                <a:cs typeface="Verdana"/>
                <a:sym typeface="Verdana"/>
              </a:defRPr>
            </a:lvl5pPr>
            <a:lvl6pPr indent="-228600" lvl="5" marL="2743200" marR="0" rtl="0" algn="l">
              <a:spcBef>
                <a:spcPts val="100"/>
              </a:spcBef>
              <a:spcAft>
                <a:spcPts val="0"/>
              </a:spcAft>
              <a:buClr>
                <a:schemeClr val="dk2"/>
              </a:buClr>
              <a:buSzPts val="500"/>
              <a:buFont typeface="Noto Sans Symbols"/>
              <a:buNone/>
              <a:defRPr b="0" i="0" sz="700" u="none" cap="none" strike="noStrike">
                <a:solidFill>
                  <a:schemeClr val="dk1"/>
                </a:solidFill>
                <a:latin typeface="Verdana"/>
                <a:ea typeface="Verdana"/>
                <a:cs typeface="Verdana"/>
                <a:sym typeface="Verdana"/>
              </a:defRPr>
            </a:lvl6pPr>
            <a:lvl7pPr indent="-228600" lvl="6" marL="3200400" marR="0" rtl="0" algn="l">
              <a:spcBef>
                <a:spcPts val="100"/>
              </a:spcBef>
              <a:spcAft>
                <a:spcPts val="0"/>
              </a:spcAft>
              <a:buClr>
                <a:schemeClr val="dk2"/>
              </a:buClr>
              <a:buSzPts val="500"/>
              <a:buFont typeface="Noto Sans Symbols"/>
              <a:buNone/>
              <a:defRPr b="0" i="0" sz="700" u="none" cap="none" strike="noStrike">
                <a:solidFill>
                  <a:schemeClr val="dk1"/>
                </a:solidFill>
                <a:latin typeface="Verdana"/>
                <a:ea typeface="Verdana"/>
                <a:cs typeface="Verdana"/>
                <a:sym typeface="Verdana"/>
              </a:defRPr>
            </a:lvl7pPr>
            <a:lvl8pPr indent="-228600" lvl="7" marL="3657600" marR="0" rtl="0" algn="l">
              <a:spcBef>
                <a:spcPts val="100"/>
              </a:spcBef>
              <a:spcAft>
                <a:spcPts val="0"/>
              </a:spcAft>
              <a:buClr>
                <a:schemeClr val="dk2"/>
              </a:buClr>
              <a:buSzPts val="500"/>
              <a:buFont typeface="Noto Sans Symbols"/>
              <a:buNone/>
              <a:defRPr b="0" i="0" sz="700" u="none" cap="none" strike="noStrike">
                <a:solidFill>
                  <a:schemeClr val="dk1"/>
                </a:solidFill>
                <a:latin typeface="Verdana"/>
                <a:ea typeface="Verdana"/>
                <a:cs typeface="Verdana"/>
                <a:sym typeface="Verdana"/>
              </a:defRPr>
            </a:lvl8pPr>
            <a:lvl9pPr indent="-228600" lvl="8" marL="4114800" marR="0" rtl="0" algn="l">
              <a:spcBef>
                <a:spcPts val="100"/>
              </a:spcBef>
              <a:spcAft>
                <a:spcPts val="0"/>
              </a:spcAft>
              <a:buClr>
                <a:schemeClr val="dk2"/>
              </a:buClr>
              <a:buSzPts val="500"/>
              <a:buFont typeface="Noto Sans Symbols"/>
              <a:buNone/>
              <a:defRPr b="0" i="0" sz="7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66" name="Shape 366"/>
        <p:cNvGrpSpPr/>
        <p:nvPr/>
      </p:nvGrpSpPr>
      <p:grpSpPr>
        <a:xfrm>
          <a:off x="0" y="0"/>
          <a:ext cx="0" cy="0"/>
          <a:chOff x="0" y="0"/>
          <a:chExt cx="0" cy="0"/>
        </a:xfrm>
      </p:grpSpPr>
      <p:sp>
        <p:nvSpPr>
          <p:cNvPr id="367" name="Google Shape;367;p78"/>
          <p:cNvSpPr txBox="1"/>
          <p:nvPr>
            <p:ph type="title"/>
          </p:nvPr>
        </p:nvSpPr>
        <p:spPr>
          <a:xfrm>
            <a:off x="0" y="33338"/>
            <a:ext cx="9144000" cy="854700"/>
          </a:xfrm>
          <a:prstGeom prst="rect">
            <a:avLst/>
          </a:prstGeom>
          <a:noFill/>
          <a:ln>
            <a:noFill/>
          </a:ln>
        </p:spPr>
        <p:txBody>
          <a:bodyPr anchorCtr="0" anchor="b"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68" name="Google Shape;368;p78"/>
          <p:cNvSpPr txBox="1"/>
          <p:nvPr>
            <p:ph idx="1" type="body"/>
          </p:nvPr>
        </p:nvSpPr>
        <p:spPr>
          <a:xfrm rot="5400000">
            <a:off x="2827513" y="-1245964"/>
            <a:ext cx="3511200" cy="8229600"/>
          </a:xfrm>
          <a:prstGeom prst="rect">
            <a:avLst/>
          </a:prstGeom>
          <a:noFill/>
          <a:ln>
            <a:noFill/>
          </a:ln>
        </p:spPr>
        <p:txBody>
          <a:bodyPr anchorCtr="0" anchor="t" bIns="34275" lIns="68575" spcFirstLastPara="1" rIns="68575" wrap="square" tIns="34275">
            <a:noAutofit/>
          </a:bodyPr>
          <a:lstStyle>
            <a:lvl1pPr indent="-330200" lvl="0" marL="457200" marR="0" rtl="0" algn="l">
              <a:spcBef>
                <a:spcPts val="400"/>
              </a:spcBef>
              <a:spcAft>
                <a:spcPts val="0"/>
              </a:spcAft>
              <a:buClr>
                <a:schemeClr val="lt2"/>
              </a:buClr>
              <a:buSzPts val="1600"/>
              <a:buFont typeface="Noto Sans Symbols"/>
              <a:buChar char="🞐"/>
              <a:defRPr b="0" i="0" sz="2100" u="none" cap="none" strike="noStrike">
                <a:solidFill>
                  <a:schemeClr val="dk1"/>
                </a:solidFill>
                <a:latin typeface="Verdana"/>
                <a:ea typeface="Verdana"/>
                <a:cs typeface="Verdana"/>
                <a:sym typeface="Verdana"/>
              </a:defRPr>
            </a:lvl1pPr>
            <a:lvl2pPr indent="-317500" lvl="1" marL="914400" marR="0" rtl="0" algn="l">
              <a:spcBef>
                <a:spcPts val="400"/>
              </a:spcBef>
              <a:spcAft>
                <a:spcPts val="0"/>
              </a:spcAft>
              <a:buClr>
                <a:schemeClr val="dk2"/>
              </a:buClr>
              <a:buSzPts val="1400"/>
              <a:buFont typeface="Noto Sans Symbols"/>
              <a:buChar char="■"/>
              <a:defRPr b="0" i="0" sz="1800" u="none" cap="none" strike="noStrike">
                <a:solidFill>
                  <a:schemeClr val="dk1"/>
                </a:solidFill>
                <a:latin typeface="Verdana"/>
                <a:ea typeface="Verdana"/>
                <a:cs typeface="Verdana"/>
                <a:sym typeface="Verdana"/>
              </a:defRPr>
            </a:lvl2pPr>
            <a:lvl3pPr indent="-292100" lvl="2" marL="1371600" marR="0" rtl="0" algn="l">
              <a:spcBef>
                <a:spcPts val="300"/>
              </a:spcBef>
              <a:spcAft>
                <a:spcPts val="0"/>
              </a:spcAft>
              <a:buClr>
                <a:schemeClr val="accent1"/>
              </a:buClr>
              <a:buSzPts val="1000"/>
              <a:buFont typeface="Noto Sans Symbols"/>
              <a:buChar char="🞐"/>
              <a:defRPr b="0" i="0" sz="1500" u="none" cap="none" strike="noStrike">
                <a:solidFill>
                  <a:schemeClr val="dk1"/>
                </a:solidFill>
                <a:latin typeface="Verdana"/>
                <a:ea typeface="Verdana"/>
                <a:cs typeface="Verdana"/>
                <a:sym typeface="Verdana"/>
              </a:defRPr>
            </a:lvl3pPr>
            <a:lvl4pPr indent="-317500" lvl="3" marL="1828800" marR="0" rtl="0" algn="l">
              <a:spcBef>
                <a:spcPts val="300"/>
              </a:spcBef>
              <a:spcAft>
                <a:spcPts val="0"/>
              </a:spcAft>
              <a:buClr>
                <a:schemeClr val="lt2"/>
              </a:buClr>
              <a:buSzPts val="1400"/>
              <a:buFont typeface="Noto Sans Symbols"/>
              <a:buChar char="▪"/>
              <a:defRPr b="0" i="0" sz="1400" u="none" cap="none" strike="noStrike">
                <a:solidFill>
                  <a:schemeClr val="dk1"/>
                </a:solidFill>
                <a:latin typeface="Verdana"/>
                <a:ea typeface="Verdana"/>
                <a:cs typeface="Verdana"/>
                <a:sym typeface="Verdana"/>
              </a:defRPr>
            </a:lvl4pPr>
            <a:lvl5pPr indent="-298450" lvl="4" marL="2286000" marR="0" rtl="0" algn="l">
              <a:spcBef>
                <a:spcPts val="300"/>
              </a:spcBef>
              <a:spcAft>
                <a:spcPts val="0"/>
              </a:spcAft>
              <a:buClr>
                <a:schemeClr val="dk2"/>
              </a:buClr>
              <a:buSzPts val="1100"/>
              <a:buFont typeface="Noto Sans Symbols"/>
              <a:buChar char="▪"/>
              <a:defRPr b="0" i="0" sz="1400" u="none" cap="none" strike="noStrike">
                <a:solidFill>
                  <a:schemeClr val="dk1"/>
                </a:solidFill>
                <a:latin typeface="Verdana"/>
                <a:ea typeface="Verdana"/>
                <a:cs typeface="Verdana"/>
                <a:sym typeface="Verdana"/>
              </a:defRPr>
            </a:lvl5pPr>
            <a:lvl6pPr indent="-298450" lvl="5" marL="2743200" marR="0" rtl="0" algn="l">
              <a:spcBef>
                <a:spcPts val="300"/>
              </a:spcBef>
              <a:spcAft>
                <a:spcPts val="0"/>
              </a:spcAft>
              <a:buClr>
                <a:schemeClr val="dk2"/>
              </a:buClr>
              <a:buSzPts val="1100"/>
              <a:buFont typeface="Noto Sans Symbols"/>
              <a:buChar char="▪"/>
              <a:defRPr b="0" i="0" sz="1400" u="none" cap="none" strike="noStrike">
                <a:solidFill>
                  <a:schemeClr val="dk1"/>
                </a:solidFill>
                <a:latin typeface="Verdana"/>
                <a:ea typeface="Verdana"/>
                <a:cs typeface="Verdana"/>
                <a:sym typeface="Verdana"/>
              </a:defRPr>
            </a:lvl6pPr>
            <a:lvl7pPr indent="-298450" lvl="6" marL="3200400" marR="0" rtl="0" algn="l">
              <a:spcBef>
                <a:spcPts val="300"/>
              </a:spcBef>
              <a:spcAft>
                <a:spcPts val="0"/>
              </a:spcAft>
              <a:buClr>
                <a:schemeClr val="dk2"/>
              </a:buClr>
              <a:buSzPts val="1100"/>
              <a:buFont typeface="Noto Sans Symbols"/>
              <a:buChar char="▪"/>
              <a:defRPr b="0" i="0" sz="1400" u="none" cap="none" strike="noStrike">
                <a:solidFill>
                  <a:schemeClr val="dk1"/>
                </a:solidFill>
                <a:latin typeface="Verdana"/>
                <a:ea typeface="Verdana"/>
                <a:cs typeface="Verdana"/>
                <a:sym typeface="Verdana"/>
              </a:defRPr>
            </a:lvl7pPr>
            <a:lvl8pPr indent="-298450" lvl="7" marL="3657600" marR="0" rtl="0" algn="l">
              <a:spcBef>
                <a:spcPts val="300"/>
              </a:spcBef>
              <a:spcAft>
                <a:spcPts val="0"/>
              </a:spcAft>
              <a:buClr>
                <a:schemeClr val="dk2"/>
              </a:buClr>
              <a:buSzPts val="1100"/>
              <a:buFont typeface="Noto Sans Symbols"/>
              <a:buChar char="▪"/>
              <a:defRPr b="0" i="0" sz="1400" u="none" cap="none" strike="noStrike">
                <a:solidFill>
                  <a:schemeClr val="dk1"/>
                </a:solidFill>
                <a:latin typeface="Verdana"/>
                <a:ea typeface="Verdana"/>
                <a:cs typeface="Verdana"/>
                <a:sym typeface="Verdana"/>
              </a:defRPr>
            </a:lvl8pPr>
            <a:lvl9pPr indent="-298450" lvl="8" marL="4114800" marR="0" rtl="0" algn="l">
              <a:spcBef>
                <a:spcPts val="300"/>
              </a:spcBef>
              <a:spcAft>
                <a:spcPts val="0"/>
              </a:spcAft>
              <a:buClr>
                <a:schemeClr val="dk2"/>
              </a:buClr>
              <a:buSzPts val="1100"/>
              <a:buFont typeface="Noto Sans Symbols"/>
              <a:buChar char="▪"/>
              <a:defRPr b="0" i="0" sz="14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69" name="Shape 369"/>
        <p:cNvGrpSpPr/>
        <p:nvPr/>
      </p:nvGrpSpPr>
      <p:grpSpPr>
        <a:xfrm>
          <a:off x="0" y="0"/>
          <a:ext cx="0" cy="0"/>
          <a:chOff x="0" y="0"/>
          <a:chExt cx="0" cy="0"/>
        </a:xfrm>
      </p:grpSpPr>
      <p:sp>
        <p:nvSpPr>
          <p:cNvPr id="370" name="Google Shape;370;p79"/>
          <p:cNvSpPr txBox="1"/>
          <p:nvPr>
            <p:ph type="title"/>
          </p:nvPr>
        </p:nvSpPr>
        <p:spPr>
          <a:xfrm rot="5400000">
            <a:off x="5373613" y="1300238"/>
            <a:ext cx="4591200" cy="2057400"/>
          </a:xfrm>
          <a:prstGeom prst="rect">
            <a:avLst/>
          </a:prstGeom>
          <a:noFill/>
          <a:ln>
            <a:noFill/>
          </a:ln>
        </p:spPr>
        <p:txBody>
          <a:bodyPr anchorCtr="0" anchor="b"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71" name="Google Shape;371;p79"/>
          <p:cNvSpPr txBox="1"/>
          <p:nvPr>
            <p:ph idx="1" type="body"/>
          </p:nvPr>
        </p:nvSpPr>
        <p:spPr>
          <a:xfrm rot="5400000">
            <a:off x="1182613" y="-680963"/>
            <a:ext cx="4591200" cy="6019800"/>
          </a:xfrm>
          <a:prstGeom prst="rect">
            <a:avLst/>
          </a:prstGeom>
          <a:noFill/>
          <a:ln>
            <a:noFill/>
          </a:ln>
        </p:spPr>
        <p:txBody>
          <a:bodyPr anchorCtr="0" anchor="t" bIns="34275" lIns="68575" spcFirstLastPara="1" rIns="68575" wrap="square" tIns="34275">
            <a:noAutofit/>
          </a:bodyPr>
          <a:lstStyle>
            <a:lvl1pPr indent="-330200" lvl="0" marL="457200" marR="0" rtl="0" algn="l">
              <a:spcBef>
                <a:spcPts val="400"/>
              </a:spcBef>
              <a:spcAft>
                <a:spcPts val="0"/>
              </a:spcAft>
              <a:buClr>
                <a:schemeClr val="lt2"/>
              </a:buClr>
              <a:buSzPts val="1600"/>
              <a:buFont typeface="Noto Sans Symbols"/>
              <a:buChar char="🞐"/>
              <a:defRPr b="0" i="0" sz="2100" u="none" cap="none" strike="noStrike">
                <a:solidFill>
                  <a:schemeClr val="dk1"/>
                </a:solidFill>
                <a:latin typeface="Verdana"/>
                <a:ea typeface="Verdana"/>
                <a:cs typeface="Verdana"/>
                <a:sym typeface="Verdana"/>
              </a:defRPr>
            </a:lvl1pPr>
            <a:lvl2pPr indent="-317500" lvl="1" marL="914400" marR="0" rtl="0" algn="l">
              <a:spcBef>
                <a:spcPts val="400"/>
              </a:spcBef>
              <a:spcAft>
                <a:spcPts val="0"/>
              </a:spcAft>
              <a:buClr>
                <a:schemeClr val="dk2"/>
              </a:buClr>
              <a:buSzPts val="1400"/>
              <a:buFont typeface="Noto Sans Symbols"/>
              <a:buChar char="■"/>
              <a:defRPr b="0" i="0" sz="1800" u="none" cap="none" strike="noStrike">
                <a:solidFill>
                  <a:schemeClr val="dk1"/>
                </a:solidFill>
                <a:latin typeface="Verdana"/>
                <a:ea typeface="Verdana"/>
                <a:cs typeface="Verdana"/>
                <a:sym typeface="Verdana"/>
              </a:defRPr>
            </a:lvl2pPr>
            <a:lvl3pPr indent="-292100" lvl="2" marL="1371600" marR="0" rtl="0" algn="l">
              <a:spcBef>
                <a:spcPts val="300"/>
              </a:spcBef>
              <a:spcAft>
                <a:spcPts val="0"/>
              </a:spcAft>
              <a:buClr>
                <a:schemeClr val="accent1"/>
              </a:buClr>
              <a:buSzPts val="1000"/>
              <a:buFont typeface="Noto Sans Symbols"/>
              <a:buChar char="🞐"/>
              <a:defRPr b="0" i="0" sz="1500" u="none" cap="none" strike="noStrike">
                <a:solidFill>
                  <a:schemeClr val="dk1"/>
                </a:solidFill>
                <a:latin typeface="Verdana"/>
                <a:ea typeface="Verdana"/>
                <a:cs typeface="Verdana"/>
                <a:sym typeface="Verdana"/>
              </a:defRPr>
            </a:lvl3pPr>
            <a:lvl4pPr indent="-317500" lvl="3" marL="1828800" marR="0" rtl="0" algn="l">
              <a:spcBef>
                <a:spcPts val="300"/>
              </a:spcBef>
              <a:spcAft>
                <a:spcPts val="0"/>
              </a:spcAft>
              <a:buClr>
                <a:schemeClr val="lt2"/>
              </a:buClr>
              <a:buSzPts val="1400"/>
              <a:buFont typeface="Noto Sans Symbols"/>
              <a:buChar char="▪"/>
              <a:defRPr b="0" i="0" sz="1400" u="none" cap="none" strike="noStrike">
                <a:solidFill>
                  <a:schemeClr val="dk1"/>
                </a:solidFill>
                <a:latin typeface="Verdana"/>
                <a:ea typeface="Verdana"/>
                <a:cs typeface="Verdana"/>
                <a:sym typeface="Verdana"/>
              </a:defRPr>
            </a:lvl4pPr>
            <a:lvl5pPr indent="-298450" lvl="4" marL="2286000" marR="0" rtl="0" algn="l">
              <a:spcBef>
                <a:spcPts val="300"/>
              </a:spcBef>
              <a:spcAft>
                <a:spcPts val="0"/>
              </a:spcAft>
              <a:buClr>
                <a:schemeClr val="dk2"/>
              </a:buClr>
              <a:buSzPts val="1100"/>
              <a:buFont typeface="Noto Sans Symbols"/>
              <a:buChar char="▪"/>
              <a:defRPr b="0" i="0" sz="1400" u="none" cap="none" strike="noStrike">
                <a:solidFill>
                  <a:schemeClr val="dk1"/>
                </a:solidFill>
                <a:latin typeface="Verdana"/>
                <a:ea typeface="Verdana"/>
                <a:cs typeface="Verdana"/>
                <a:sym typeface="Verdana"/>
              </a:defRPr>
            </a:lvl5pPr>
            <a:lvl6pPr indent="-298450" lvl="5" marL="2743200" marR="0" rtl="0" algn="l">
              <a:spcBef>
                <a:spcPts val="300"/>
              </a:spcBef>
              <a:spcAft>
                <a:spcPts val="0"/>
              </a:spcAft>
              <a:buClr>
                <a:schemeClr val="dk2"/>
              </a:buClr>
              <a:buSzPts val="1100"/>
              <a:buFont typeface="Noto Sans Symbols"/>
              <a:buChar char="▪"/>
              <a:defRPr b="0" i="0" sz="1400" u="none" cap="none" strike="noStrike">
                <a:solidFill>
                  <a:schemeClr val="dk1"/>
                </a:solidFill>
                <a:latin typeface="Verdana"/>
                <a:ea typeface="Verdana"/>
                <a:cs typeface="Verdana"/>
                <a:sym typeface="Verdana"/>
              </a:defRPr>
            </a:lvl6pPr>
            <a:lvl7pPr indent="-298450" lvl="6" marL="3200400" marR="0" rtl="0" algn="l">
              <a:spcBef>
                <a:spcPts val="300"/>
              </a:spcBef>
              <a:spcAft>
                <a:spcPts val="0"/>
              </a:spcAft>
              <a:buClr>
                <a:schemeClr val="dk2"/>
              </a:buClr>
              <a:buSzPts val="1100"/>
              <a:buFont typeface="Noto Sans Symbols"/>
              <a:buChar char="▪"/>
              <a:defRPr b="0" i="0" sz="1400" u="none" cap="none" strike="noStrike">
                <a:solidFill>
                  <a:schemeClr val="dk1"/>
                </a:solidFill>
                <a:latin typeface="Verdana"/>
                <a:ea typeface="Verdana"/>
                <a:cs typeface="Verdana"/>
                <a:sym typeface="Verdana"/>
              </a:defRPr>
            </a:lvl7pPr>
            <a:lvl8pPr indent="-298450" lvl="7" marL="3657600" marR="0" rtl="0" algn="l">
              <a:spcBef>
                <a:spcPts val="300"/>
              </a:spcBef>
              <a:spcAft>
                <a:spcPts val="0"/>
              </a:spcAft>
              <a:buClr>
                <a:schemeClr val="dk2"/>
              </a:buClr>
              <a:buSzPts val="1100"/>
              <a:buFont typeface="Noto Sans Symbols"/>
              <a:buChar char="▪"/>
              <a:defRPr b="0" i="0" sz="1400" u="none" cap="none" strike="noStrike">
                <a:solidFill>
                  <a:schemeClr val="dk1"/>
                </a:solidFill>
                <a:latin typeface="Verdana"/>
                <a:ea typeface="Verdana"/>
                <a:cs typeface="Verdana"/>
                <a:sym typeface="Verdana"/>
              </a:defRPr>
            </a:lvl8pPr>
            <a:lvl9pPr indent="-298450" lvl="8" marL="4114800" marR="0" rtl="0" algn="l">
              <a:spcBef>
                <a:spcPts val="300"/>
              </a:spcBef>
              <a:spcAft>
                <a:spcPts val="0"/>
              </a:spcAft>
              <a:buClr>
                <a:schemeClr val="dk2"/>
              </a:buClr>
              <a:buSzPts val="1100"/>
              <a:buFont typeface="Noto Sans Symbols"/>
              <a:buChar char="▪"/>
              <a:defRPr b="0" i="0" sz="14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hite">
  <p:cSld name="Title White">
    <p:bg>
      <p:bgPr>
        <a:solidFill>
          <a:schemeClr val="lt1"/>
        </a:solidFill>
      </p:bgPr>
    </p:bg>
    <p:spTree>
      <p:nvGrpSpPr>
        <p:cNvPr id="378" name="Shape 378"/>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9" name="Shape 379"/>
        <p:cNvGrpSpPr/>
        <p:nvPr/>
      </p:nvGrpSpPr>
      <p:grpSpPr>
        <a:xfrm>
          <a:off x="0" y="0"/>
          <a:ext cx="0" cy="0"/>
          <a:chOff x="0" y="0"/>
          <a:chExt cx="0" cy="0"/>
        </a:xfrm>
      </p:grpSpPr>
      <p:sp>
        <p:nvSpPr>
          <p:cNvPr id="380" name="Google Shape;380;p8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81" name="Google Shape;381;p82"/>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382" name="Google Shape;382;p8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383" name="Google Shape;383;p8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384" name="Google Shape;384;p8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5" name="Shape 385"/>
        <p:cNvGrpSpPr/>
        <p:nvPr/>
      </p:nvGrpSpPr>
      <p:grpSpPr>
        <a:xfrm>
          <a:off x="0" y="0"/>
          <a:ext cx="0" cy="0"/>
          <a:chOff x="0" y="0"/>
          <a:chExt cx="0" cy="0"/>
        </a:xfrm>
      </p:grpSpPr>
      <p:sp>
        <p:nvSpPr>
          <p:cNvPr id="386" name="Google Shape;386;p8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87" name="Google Shape;387;p8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8" name="Google Shape;388;p8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389" name="Google Shape;389;p8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390" name="Google Shape;390;p8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1" name="Shape 391"/>
        <p:cNvGrpSpPr/>
        <p:nvPr/>
      </p:nvGrpSpPr>
      <p:grpSpPr>
        <a:xfrm>
          <a:off x="0" y="0"/>
          <a:ext cx="0" cy="0"/>
          <a:chOff x="0" y="0"/>
          <a:chExt cx="0" cy="0"/>
        </a:xfrm>
      </p:grpSpPr>
      <p:sp>
        <p:nvSpPr>
          <p:cNvPr id="392" name="Google Shape;392;p8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93" name="Google Shape;393;p8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394" name="Google Shape;394;p8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395" name="Google Shape;395;p8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396" name="Google Shape;396;p8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7" name="Shape 397"/>
        <p:cNvGrpSpPr/>
        <p:nvPr/>
      </p:nvGrpSpPr>
      <p:grpSpPr>
        <a:xfrm>
          <a:off x="0" y="0"/>
          <a:ext cx="0" cy="0"/>
          <a:chOff x="0" y="0"/>
          <a:chExt cx="0" cy="0"/>
        </a:xfrm>
      </p:grpSpPr>
      <p:sp>
        <p:nvSpPr>
          <p:cNvPr id="398" name="Google Shape;398;p8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399" name="Google Shape;399;p8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0" name="Google Shape;400;p8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1" name="Google Shape;401;p8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402" name="Google Shape;402;p8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403" name="Google Shape;403;p8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4" name="Shape 404"/>
        <p:cNvGrpSpPr/>
        <p:nvPr/>
      </p:nvGrpSpPr>
      <p:grpSpPr>
        <a:xfrm>
          <a:off x="0" y="0"/>
          <a:ext cx="0" cy="0"/>
          <a:chOff x="0" y="0"/>
          <a:chExt cx="0" cy="0"/>
        </a:xfrm>
      </p:grpSpPr>
      <p:sp>
        <p:nvSpPr>
          <p:cNvPr id="405" name="Google Shape;405;p8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06" name="Google Shape;406;p8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407" name="Google Shape;407;p86"/>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8" name="Google Shape;408;p8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409" name="Google Shape;409;p86"/>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10" name="Google Shape;410;p8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411" name="Google Shape;411;p8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412" name="Google Shape;412;p8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3" name="Shape 413"/>
        <p:cNvGrpSpPr/>
        <p:nvPr/>
      </p:nvGrpSpPr>
      <p:grpSpPr>
        <a:xfrm>
          <a:off x="0" y="0"/>
          <a:ext cx="0" cy="0"/>
          <a:chOff x="0" y="0"/>
          <a:chExt cx="0" cy="0"/>
        </a:xfrm>
      </p:grpSpPr>
      <p:sp>
        <p:nvSpPr>
          <p:cNvPr id="414" name="Google Shape;414;p8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15" name="Google Shape;415;p8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416" name="Google Shape;416;p8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417" name="Google Shape;417;p8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8" name="Shape 418"/>
        <p:cNvGrpSpPr/>
        <p:nvPr/>
      </p:nvGrpSpPr>
      <p:grpSpPr>
        <a:xfrm>
          <a:off x="0" y="0"/>
          <a:ext cx="0" cy="0"/>
          <a:chOff x="0" y="0"/>
          <a:chExt cx="0" cy="0"/>
        </a:xfrm>
      </p:grpSpPr>
      <p:sp>
        <p:nvSpPr>
          <p:cNvPr id="419" name="Google Shape;419;p8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420" name="Google Shape;420;p8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421" name="Google Shape;421;p8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2" name="Shape 422"/>
        <p:cNvGrpSpPr/>
        <p:nvPr/>
      </p:nvGrpSpPr>
      <p:grpSpPr>
        <a:xfrm>
          <a:off x="0" y="0"/>
          <a:ext cx="0" cy="0"/>
          <a:chOff x="0" y="0"/>
          <a:chExt cx="0" cy="0"/>
        </a:xfrm>
      </p:grpSpPr>
      <p:sp>
        <p:nvSpPr>
          <p:cNvPr id="423" name="Google Shape;423;p8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24" name="Google Shape;424;p89"/>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425" name="Google Shape;425;p89"/>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426" name="Google Shape;426;p8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427" name="Google Shape;427;p8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428" name="Google Shape;428;p8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29" name="Shape 429"/>
        <p:cNvGrpSpPr/>
        <p:nvPr/>
      </p:nvGrpSpPr>
      <p:grpSpPr>
        <a:xfrm>
          <a:off x="0" y="0"/>
          <a:ext cx="0" cy="0"/>
          <a:chOff x="0" y="0"/>
          <a:chExt cx="0" cy="0"/>
        </a:xfrm>
      </p:grpSpPr>
      <p:sp>
        <p:nvSpPr>
          <p:cNvPr id="430" name="Google Shape;430;p90"/>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31" name="Google Shape;431;p90"/>
          <p:cNvSpPr/>
          <p:nvPr>
            <p:ph idx="2" type="pic"/>
          </p:nvPr>
        </p:nvSpPr>
        <p:spPr>
          <a:xfrm>
            <a:off x="3887391" y="740569"/>
            <a:ext cx="4629300" cy="3655200"/>
          </a:xfrm>
          <a:prstGeom prst="rect">
            <a:avLst/>
          </a:prstGeom>
          <a:noFill/>
          <a:ln>
            <a:noFill/>
          </a:ln>
        </p:spPr>
      </p:sp>
      <p:sp>
        <p:nvSpPr>
          <p:cNvPr id="432" name="Google Shape;432;p90"/>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433" name="Google Shape;433;p9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434" name="Google Shape;434;p9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435" name="Google Shape;435;p9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36" name="Shape 436"/>
        <p:cNvGrpSpPr/>
        <p:nvPr/>
      </p:nvGrpSpPr>
      <p:grpSpPr>
        <a:xfrm>
          <a:off x="0" y="0"/>
          <a:ext cx="0" cy="0"/>
          <a:chOff x="0" y="0"/>
          <a:chExt cx="0" cy="0"/>
        </a:xfrm>
      </p:grpSpPr>
      <p:sp>
        <p:nvSpPr>
          <p:cNvPr id="437" name="Google Shape;437;p9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38" name="Google Shape;438;p91"/>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39" name="Google Shape;439;p9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440" name="Google Shape;440;p9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441" name="Google Shape;441;p9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42" name="Shape 442"/>
        <p:cNvGrpSpPr/>
        <p:nvPr/>
      </p:nvGrpSpPr>
      <p:grpSpPr>
        <a:xfrm>
          <a:off x="0" y="0"/>
          <a:ext cx="0" cy="0"/>
          <a:chOff x="0" y="0"/>
          <a:chExt cx="0" cy="0"/>
        </a:xfrm>
      </p:grpSpPr>
      <p:sp>
        <p:nvSpPr>
          <p:cNvPr id="443" name="Google Shape;443;p92"/>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444" name="Google Shape;444;p92"/>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45" name="Google Shape;445;p9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446" name="Google Shape;446;p9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Clr>
                <a:srgbClr val="888888"/>
              </a:buClr>
              <a:buSzPts val="1100"/>
              <a:buFont typeface="Calibri"/>
              <a:buNone/>
              <a:defRPr/>
            </a:lvl1pPr>
            <a:lvl2pPr lvl="1" rtl="0" algn="l">
              <a:spcBef>
                <a:spcPts val="0"/>
              </a:spcBef>
              <a:spcAft>
                <a:spcPts val="0"/>
              </a:spcAft>
              <a:buClr>
                <a:schemeClr val="dk1"/>
              </a:buClr>
              <a:buSzPts val="1100"/>
              <a:buFont typeface="Calibri"/>
              <a:buNone/>
              <a:defRPr/>
            </a:lvl2pPr>
            <a:lvl3pPr lvl="2" rtl="0" algn="l">
              <a:spcBef>
                <a:spcPts val="0"/>
              </a:spcBef>
              <a:spcAft>
                <a:spcPts val="0"/>
              </a:spcAft>
              <a:buClr>
                <a:schemeClr val="dk1"/>
              </a:buClr>
              <a:buSzPts val="1100"/>
              <a:buFont typeface="Calibri"/>
              <a:buNone/>
              <a:defRPr/>
            </a:lvl3pPr>
            <a:lvl4pPr lvl="3" rtl="0" algn="l">
              <a:spcBef>
                <a:spcPts val="0"/>
              </a:spcBef>
              <a:spcAft>
                <a:spcPts val="0"/>
              </a:spcAft>
              <a:buClr>
                <a:schemeClr val="dk1"/>
              </a:buClr>
              <a:buSzPts val="1100"/>
              <a:buFont typeface="Calibri"/>
              <a:buNone/>
              <a:defRPr/>
            </a:lvl4pPr>
            <a:lvl5pPr lvl="4" rtl="0" algn="l">
              <a:spcBef>
                <a:spcPts val="0"/>
              </a:spcBef>
              <a:spcAft>
                <a:spcPts val="0"/>
              </a:spcAft>
              <a:buClr>
                <a:schemeClr val="dk1"/>
              </a:buClr>
              <a:buSzPts val="1100"/>
              <a:buFont typeface="Calibri"/>
              <a:buNone/>
              <a:defRPr/>
            </a:lvl5pPr>
            <a:lvl6pPr lvl="5" rtl="0" algn="l">
              <a:spcBef>
                <a:spcPts val="0"/>
              </a:spcBef>
              <a:spcAft>
                <a:spcPts val="0"/>
              </a:spcAft>
              <a:buClr>
                <a:schemeClr val="dk1"/>
              </a:buClr>
              <a:buSzPts val="1100"/>
              <a:buFont typeface="Calibri"/>
              <a:buNone/>
              <a:defRPr/>
            </a:lvl6pPr>
            <a:lvl7pPr lvl="6" rtl="0" algn="l">
              <a:spcBef>
                <a:spcPts val="0"/>
              </a:spcBef>
              <a:spcAft>
                <a:spcPts val="0"/>
              </a:spcAft>
              <a:buClr>
                <a:schemeClr val="dk1"/>
              </a:buClr>
              <a:buSzPts val="1100"/>
              <a:buFont typeface="Calibri"/>
              <a:buNone/>
              <a:defRPr/>
            </a:lvl7pPr>
            <a:lvl8pPr lvl="7" rtl="0" algn="l">
              <a:spcBef>
                <a:spcPts val="0"/>
              </a:spcBef>
              <a:spcAft>
                <a:spcPts val="0"/>
              </a:spcAft>
              <a:buClr>
                <a:schemeClr val="dk1"/>
              </a:buClr>
              <a:buSzPts val="1100"/>
              <a:buFont typeface="Calibri"/>
              <a:buNone/>
              <a:defRPr/>
            </a:lvl8pPr>
            <a:lvl9pPr lvl="8" rtl="0" algn="l">
              <a:spcBef>
                <a:spcPts val="0"/>
              </a:spcBef>
              <a:spcAft>
                <a:spcPts val="0"/>
              </a:spcAft>
              <a:buClr>
                <a:schemeClr val="dk1"/>
              </a:buClr>
              <a:buSzPts val="1100"/>
              <a:buFont typeface="Calibri"/>
              <a:buNone/>
              <a:defRPr/>
            </a:lvl9pPr>
          </a:lstStyle>
          <a:p/>
        </p:txBody>
      </p:sp>
      <p:sp>
        <p:nvSpPr>
          <p:cNvPr id="447" name="Google Shape;447;p9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hite">
  <p:cSld name="1_Title White">
    <p:bg>
      <p:bgPr>
        <a:solidFill>
          <a:schemeClr val="lt1"/>
        </a:solidFill>
      </p:bgPr>
    </p:bg>
    <p:spTree>
      <p:nvGrpSpPr>
        <p:cNvPr id="448" name="Shape 448"/>
        <p:cNvGrpSpPr/>
        <p:nvPr/>
      </p:nvGrpSpPr>
      <p:grpSpPr>
        <a:xfrm>
          <a:off x="0" y="0"/>
          <a:ext cx="0" cy="0"/>
          <a:chOff x="0" y="0"/>
          <a:chExt cx="0" cy="0"/>
        </a:xfrm>
      </p:grpSpPr>
      <p:pic>
        <p:nvPicPr>
          <p:cNvPr id="449" name="Google Shape;449;p93"/>
          <p:cNvPicPr preferRelativeResize="0"/>
          <p:nvPr/>
        </p:nvPicPr>
        <p:blipFill rotWithShape="1">
          <a:blip r:embed="rId2">
            <a:alphaModFix/>
          </a:blip>
          <a:srcRect b="0" l="0" r="0" t="0"/>
          <a:stretch/>
        </p:blipFill>
        <p:spPr>
          <a:xfrm>
            <a:off x="-784624" y="-821825"/>
            <a:ext cx="4338000" cy="4338000"/>
          </a:xfrm>
          <a:prstGeom prst="rect">
            <a:avLst/>
          </a:prstGeom>
          <a:noFill/>
          <a:ln>
            <a:noFill/>
          </a:ln>
        </p:spPr>
      </p:pic>
      <p:sp>
        <p:nvSpPr>
          <p:cNvPr id="450" name="Google Shape;450;p93"/>
          <p:cNvSpPr txBox="1"/>
          <p:nvPr>
            <p:ph type="ctrTitle"/>
          </p:nvPr>
        </p:nvSpPr>
        <p:spPr>
          <a:xfrm>
            <a:off x="593272" y="3078134"/>
            <a:ext cx="7969800" cy="591300"/>
          </a:xfrm>
          <a:prstGeom prst="rect">
            <a:avLst/>
          </a:prstGeom>
          <a:noFill/>
          <a:ln>
            <a:noFill/>
          </a:ln>
        </p:spPr>
        <p:txBody>
          <a:bodyPr anchorCtr="0" anchor="b" bIns="25700" lIns="51425" spcFirstLastPara="1" rIns="51425" wrap="square" tIns="25700">
            <a:noAutofit/>
          </a:bodyPr>
          <a:lstStyle>
            <a:lvl1pPr lvl="0" rtl="0" algn="r">
              <a:lnSpc>
                <a:spcPct val="100000"/>
              </a:lnSpc>
              <a:spcBef>
                <a:spcPts val="0"/>
              </a:spcBef>
              <a:spcAft>
                <a:spcPts val="0"/>
              </a:spcAft>
              <a:buSzPts val="800"/>
              <a:buNone/>
              <a:defRPr b="1" i="0" sz="2700"/>
            </a:lvl1pPr>
            <a:lvl2pPr lvl="1" rtl="0" algn="l">
              <a:lnSpc>
                <a:spcPct val="90000"/>
              </a:lnSpc>
              <a:spcBef>
                <a:spcPts val="0"/>
              </a:spcBef>
              <a:spcAft>
                <a:spcPts val="0"/>
              </a:spcAft>
              <a:buSzPts val="800"/>
              <a:buNone/>
              <a:defRPr/>
            </a:lvl2pPr>
            <a:lvl3pPr lvl="2" rtl="0" algn="l">
              <a:lnSpc>
                <a:spcPct val="90000"/>
              </a:lnSpc>
              <a:spcBef>
                <a:spcPts val="0"/>
              </a:spcBef>
              <a:spcAft>
                <a:spcPts val="0"/>
              </a:spcAft>
              <a:buSzPts val="800"/>
              <a:buNone/>
              <a:defRPr/>
            </a:lvl3pPr>
            <a:lvl4pPr lvl="3" rtl="0" algn="l">
              <a:lnSpc>
                <a:spcPct val="90000"/>
              </a:lnSpc>
              <a:spcBef>
                <a:spcPts val="0"/>
              </a:spcBef>
              <a:spcAft>
                <a:spcPts val="0"/>
              </a:spcAft>
              <a:buSzPts val="800"/>
              <a:buNone/>
              <a:defRPr/>
            </a:lvl4pPr>
            <a:lvl5pPr lvl="4" rtl="0" algn="l">
              <a:lnSpc>
                <a:spcPct val="90000"/>
              </a:lnSpc>
              <a:spcBef>
                <a:spcPts val="0"/>
              </a:spcBef>
              <a:spcAft>
                <a:spcPts val="0"/>
              </a:spcAft>
              <a:buSzPts val="800"/>
              <a:buNone/>
              <a:defRPr/>
            </a:lvl5pPr>
            <a:lvl6pPr lvl="5" rtl="0" algn="l">
              <a:lnSpc>
                <a:spcPct val="90000"/>
              </a:lnSpc>
              <a:spcBef>
                <a:spcPts val="0"/>
              </a:spcBef>
              <a:spcAft>
                <a:spcPts val="0"/>
              </a:spcAft>
              <a:buSzPts val="800"/>
              <a:buNone/>
              <a:defRPr/>
            </a:lvl6pPr>
            <a:lvl7pPr lvl="6" rtl="0" algn="l">
              <a:lnSpc>
                <a:spcPct val="90000"/>
              </a:lnSpc>
              <a:spcBef>
                <a:spcPts val="0"/>
              </a:spcBef>
              <a:spcAft>
                <a:spcPts val="0"/>
              </a:spcAft>
              <a:buSzPts val="800"/>
              <a:buNone/>
              <a:defRPr/>
            </a:lvl7pPr>
            <a:lvl8pPr lvl="7" rtl="0" algn="l">
              <a:lnSpc>
                <a:spcPct val="90000"/>
              </a:lnSpc>
              <a:spcBef>
                <a:spcPts val="0"/>
              </a:spcBef>
              <a:spcAft>
                <a:spcPts val="0"/>
              </a:spcAft>
              <a:buSzPts val="800"/>
              <a:buNone/>
              <a:defRPr/>
            </a:lvl8pPr>
            <a:lvl9pPr lvl="8" rtl="0" algn="l">
              <a:lnSpc>
                <a:spcPct val="90000"/>
              </a:lnSpc>
              <a:spcBef>
                <a:spcPts val="0"/>
              </a:spcBef>
              <a:spcAft>
                <a:spcPts val="0"/>
              </a:spcAft>
              <a:buSzPts val="800"/>
              <a:buNone/>
              <a:defRPr/>
            </a:lvl9pPr>
          </a:lstStyle>
          <a:p/>
        </p:txBody>
      </p:sp>
      <p:sp>
        <p:nvSpPr>
          <p:cNvPr id="451" name="Google Shape;451;p93"/>
          <p:cNvSpPr txBox="1"/>
          <p:nvPr>
            <p:ph idx="1" type="subTitle"/>
          </p:nvPr>
        </p:nvSpPr>
        <p:spPr>
          <a:xfrm>
            <a:off x="593272" y="3939637"/>
            <a:ext cx="7969800" cy="362700"/>
          </a:xfrm>
          <a:prstGeom prst="rect">
            <a:avLst/>
          </a:prstGeom>
          <a:noFill/>
          <a:ln>
            <a:noFill/>
          </a:ln>
        </p:spPr>
        <p:txBody>
          <a:bodyPr anchorCtr="0" anchor="t" bIns="25700" lIns="51425" spcFirstLastPara="1" rIns="51425" wrap="square" tIns="25700">
            <a:noAutofit/>
          </a:bodyPr>
          <a:lstStyle>
            <a:lvl1pPr lvl="0" rtl="0" algn="r">
              <a:lnSpc>
                <a:spcPct val="90000"/>
              </a:lnSpc>
              <a:spcBef>
                <a:spcPts val="800"/>
              </a:spcBef>
              <a:spcAft>
                <a:spcPts val="0"/>
              </a:spcAft>
              <a:buClr>
                <a:schemeClr val="dk1"/>
              </a:buClr>
              <a:buSzPts val="1400"/>
              <a:buNone/>
              <a:defRPr i="0" sz="1800"/>
            </a:lvl1pPr>
            <a:lvl2pPr lvl="1" rtl="0" algn="ctr">
              <a:lnSpc>
                <a:spcPct val="90000"/>
              </a:lnSpc>
              <a:spcBef>
                <a:spcPts val="400"/>
              </a:spcBef>
              <a:spcAft>
                <a:spcPts val="0"/>
              </a:spcAft>
              <a:buClr>
                <a:schemeClr val="dk1"/>
              </a:buClr>
              <a:buSzPts val="1100"/>
              <a:buNone/>
              <a:defRPr sz="1500"/>
            </a:lvl2pPr>
            <a:lvl3pPr lvl="2" rtl="0" algn="ctr">
              <a:lnSpc>
                <a:spcPct val="90000"/>
              </a:lnSpc>
              <a:spcBef>
                <a:spcPts val="400"/>
              </a:spcBef>
              <a:spcAft>
                <a:spcPts val="0"/>
              </a:spcAft>
              <a:buClr>
                <a:schemeClr val="dk1"/>
              </a:buClr>
              <a:buSzPts val="1100"/>
              <a:buNone/>
              <a:defRPr sz="1400"/>
            </a:lvl3pPr>
            <a:lvl4pPr lvl="3" rtl="0" algn="ctr">
              <a:lnSpc>
                <a:spcPct val="90000"/>
              </a:lnSpc>
              <a:spcBef>
                <a:spcPts val="400"/>
              </a:spcBef>
              <a:spcAft>
                <a:spcPts val="0"/>
              </a:spcAft>
              <a:buClr>
                <a:schemeClr val="dk1"/>
              </a:buClr>
              <a:buSzPts val="900"/>
              <a:buNone/>
              <a:defRPr sz="1200"/>
            </a:lvl4pPr>
            <a:lvl5pPr lvl="4" rtl="0" algn="ctr">
              <a:lnSpc>
                <a:spcPct val="90000"/>
              </a:lnSpc>
              <a:spcBef>
                <a:spcPts val="400"/>
              </a:spcBef>
              <a:spcAft>
                <a:spcPts val="0"/>
              </a:spcAft>
              <a:buClr>
                <a:schemeClr val="dk1"/>
              </a:buClr>
              <a:buSzPts val="900"/>
              <a:buNone/>
              <a:defRPr sz="1200"/>
            </a:lvl5pPr>
            <a:lvl6pPr lvl="5" rtl="0" algn="ctr">
              <a:lnSpc>
                <a:spcPct val="90000"/>
              </a:lnSpc>
              <a:spcBef>
                <a:spcPts val="400"/>
              </a:spcBef>
              <a:spcAft>
                <a:spcPts val="0"/>
              </a:spcAft>
              <a:buClr>
                <a:schemeClr val="dk1"/>
              </a:buClr>
              <a:buSzPts val="900"/>
              <a:buNone/>
              <a:defRPr sz="1200"/>
            </a:lvl6pPr>
            <a:lvl7pPr lvl="6" rtl="0" algn="ctr">
              <a:lnSpc>
                <a:spcPct val="90000"/>
              </a:lnSpc>
              <a:spcBef>
                <a:spcPts val="400"/>
              </a:spcBef>
              <a:spcAft>
                <a:spcPts val="0"/>
              </a:spcAft>
              <a:buClr>
                <a:schemeClr val="dk1"/>
              </a:buClr>
              <a:buSzPts val="900"/>
              <a:buNone/>
              <a:defRPr sz="1200"/>
            </a:lvl7pPr>
            <a:lvl8pPr lvl="7" rtl="0" algn="ctr">
              <a:lnSpc>
                <a:spcPct val="90000"/>
              </a:lnSpc>
              <a:spcBef>
                <a:spcPts val="400"/>
              </a:spcBef>
              <a:spcAft>
                <a:spcPts val="0"/>
              </a:spcAft>
              <a:buClr>
                <a:schemeClr val="dk1"/>
              </a:buClr>
              <a:buSzPts val="900"/>
              <a:buNone/>
              <a:defRPr sz="1200"/>
            </a:lvl8pPr>
            <a:lvl9pPr lvl="8" rtl="0" algn="ctr">
              <a:lnSpc>
                <a:spcPct val="90000"/>
              </a:lnSpc>
              <a:spcBef>
                <a:spcPts val="400"/>
              </a:spcBef>
              <a:spcAft>
                <a:spcPts val="0"/>
              </a:spcAft>
              <a:buClr>
                <a:schemeClr val="dk1"/>
              </a:buClr>
              <a:buSzPts val="900"/>
              <a:buNone/>
              <a:defRPr sz="1200"/>
            </a:lvl9pPr>
          </a:lstStyle>
          <a:p/>
        </p:txBody>
      </p:sp>
      <p:pic>
        <p:nvPicPr>
          <p:cNvPr id="452" name="Google Shape;452;p93"/>
          <p:cNvPicPr preferRelativeResize="0"/>
          <p:nvPr/>
        </p:nvPicPr>
        <p:blipFill rotWithShape="1">
          <a:blip r:embed="rId3">
            <a:alphaModFix/>
          </a:blip>
          <a:srcRect b="0" l="0" r="0" t="0"/>
          <a:stretch/>
        </p:blipFill>
        <p:spPr>
          <a:xfrm>
            <a:off x="7585411" y="124992"/>
            <a:ext cx="1364555" cy="740617"/>
          </a:xfrm>
          <a:prstGeom prst="rect">
            <a:avLst/>
          </a:prstGeom>
          <a:noFill/>
          <a:ln>
            <a:noFill/>
          </a:ln>
        </p:spPr>
      </p:pic>
      <p:sp>
        <p:nvSpPr>
          <p:cNvPr id="453" name="Google Shape;453;p93"/>
          <p:cNvSpPr txBox="1"/>
          <p:nvPr>
            <p:ph idx="2" type="body"/>
          </p:nvPr>
        </p:nvSpPr>
        <p:spPr>
          <a:xfrm>
            <a:off x="519914" y="4492924"/>
            <a:ext cx="2991000" cy="250800"/>
          </a:xfrm>
          <a:prstGeom prst="rect">
            <a:avLst/>
          </a:prstGeom>
          <a:noFill/>
          <a:ln>
            <a:noFill/>
          </a:ln>
        </p:spPr>
        <p:txBody>
          <a:bodyPr anchorCtr="0" anchor="t" bIns="25700" lIns="51425" spcFirstLastPara="1" rIns="51425" wrap="square" tIns="25700">
            <a:noAutofit/>
          </a:bodyPr>
          <a:lstStyle>
            <a:lvl1pPr indent="-228600" lvl="0" marL="457200" rtl="0" algn="l">
              <a:lnSpc>
                <a:spcPct val="90000"/>
              </a:lnSpc>
              <a:spcBef>
                <a:spcPts val="800"/>
              </a:spcBef>
              <a:spcAft>
                <a:spcPts val="0"/>
              </a:spcAft>
              <a:buClr>
                <a:schemeClr val="dk1"/>
              </a:buClr>
              <a:buSzPts val="1100"/>
              <a:buNone/>
              <a:defRPr i="0" sz="1400"/>
            </a:lvl1pPr>
            <a:lvl2pPr indent="-298450" lvl="1" marL="914400" rtl="0" algn="l">
              <a:lnSpc>
                <a:spcPct val="90000"/>
              </a:lnSpc>
              <a:spcBef>
                <a:spcPts val="400"/>
              </a:spcBef>
              <a:spcAft>
                <a:spcPts val="0"/>
              </a:spcAft>
              <a:buClr>
                <a:schemeClr val="dk1"/>
              </a:buClr>
              <a:buSzPts val="1100"/>
              <a:buChar char="•"/>
              <a:defRPr/>
            </a:lvl2pPr>
            <a:lvl3pPr indent="-298450" lvl="2" marL="1371600" rtl="0" algn="l">
              <a:lnSpc>
                <a:spcPct val="90000"/>
              </a:lnSpc>
              <a:spcBef>
                <a:spcPts val="400"/>
              </a:spcBef>
              <a:spcAft>
                <a:spcPts val="0"/>
              </a:spcAft>
              <a:buClr>
                <a:schemeClr val="dk1"/>
              </a:buClr>
              <a:buSzPts val="1100"/>
              <a:buChar char="•"/>
              <a:defRPr/>
            </a:lvl3pPr>
            <a:lvl4pPr indent="-298450" lvl="3" marL="1828800" rtl="0" algn="l">
              <a:lnSpc>
                <a:spcPct val="90000"/>
              </a:lnSpc>
              <a:spcBef>
                <a:spcPts val="400"/>
              </a:spcBef>
              <a:spcAft>
                <a:spcPts val="0"/>
              </a:spcAft>
              <a:buClr>
                <a:schemeClr val="dk1"/>
              </a:buClr>
              <a:buSzPts val="1100"/>
              <a:buChar char="•"/>
              <a:defRPr/>
            </a:lvl4pPr>
            <a:lvl5pPr indent="-298450" lvl="4" marL="2286000" rtl="0" algn="l">
              <a:lnSpc>
                <a:spcPct val="90000"/>
              </a:lnSpc>
              <a:spcBef>
                <a:spcPts val="400"/>
              </a:spcBef>
              <a:spcAft>
                <a:spcPts val="0"/>
              </a:spcAft>
              <a:buClr>
                <a:schemeClr val="dk1"/>
              </a:buClr>
              <a:buSzPts val="1100"/>
              <a:buChar char="•"/>
              <a:defRPr/>
            </a:lvl5pPr>
            <a:lvl6pPr indent="-298450" lvl="5" marL="2743200" rtl="0" algn="l">
              <a:lnSpc>
                <a:spcPct val="90000"/>
              </a:lnSpc>
              <a:spcBef>
                <a:spcPts val="400"/>
              </a:spcBef>
              <a:spcAft>
                <a:spcPts val="0"/>
              </a:spcAft>
              <a:buClr>
                <a:schemeClr val="dk1"/>
              </a:buClr>
              <a:buSzPts val="1100"/>
              <a:buChar char="•"/>
              <a:defRPr/>
            </a:lvl6pPr>
            <a:lvl7pPr indent="-298450" lvl="6" marL="3200400" rtl="0" algn="l">
              <a:lnSpc>
                <a:spcPct val="90000"/>
              </a:lnSpc>
              <a:spcBef>
                <a:spcPts val="400"/>
              </a:spcBef>
              <a:spcAft>
                <a:spcPts val="0"/>
              </a:spcAft>
              <a:buClr>
                <a:schemeClr val="dk1"/>
              </a:buClr>
              <a:buSzPts val="1100"/>
              <a:buChar char="•"/>
              <a:defRPr/>
            </a:lvl7pPr>
            <a:lvl8pPr indent="-298450" lvl="7" marL="3657600" rtl="0" algn="l">
              <a:lnSpc>
                <a:spcPct val="90000"/>
              </a:lnSpc>
              <a:spcBef>
                <a:spcPts val="400"/>
              </a:spcBef>
              <a:spcAft>
                <a:spcPts val="0"/>
              </a:spcAft>
              <a:buClr>
                <a:schemeClr val="dk1"/>
              </a:buClr>
              <a:buSzPts val="1100"/>
              <a:buChar char="•"/>
              <a:defRPr/>
            </a:lvl8pPr>
            <a:lvl9pPr indent="-298450" lvl="8" marL="4114800" rtl="0" algn="l">
              <a:lnSpc>
                <a:spcPct val="90000"/>
              </a:lnSpc>
              <a:spcBef>
                <a:spcPts val="400"/>
              </a:spcBef>
              <a:spcAft>
                <a:spcPts val="0"/>
              </a:spcAft>
              <a:buClr>
                <a:schemeClr val="dk1"/>
              </a:buClr>
              <a:buSzPts val="1100"/>
              <a:buChar char="•"/>
              <a:defRPr/>
            </a:lvl9pPr>
          </a:lstStyle>
          <a:p/>
        </p:txBody>
      </p:sp>
      <p:sp>
        <p:nvSpPr>
          <p:cNvPr id="454" name="Google Shape;454;p93"/>
          <p:cNvSpPr txBox="1"/>
          <p:nvPr>
            <p:ph idx="3" type="body"/>
          </p:nvPr>
        </p:nvSpPr>
        <p:spPr>
          <a:xfrm>
            <a:off x="3511153" y="4492924"/>
            <a:ext cx="5052000" cy="250800"/>
          </a:xfrm>
          <a:prstGeom prst="rect">
            <a:avLst/>
          </a:prstGeom>
          <a:noFill/>
          <a:ln>
            <a:noFill/>
          </a:ln>
        </p:spPr>
        <p:txBody>
          <a:bodyPr anchorCtr="0" anchor="t" bIns="25700" lIns="51425" spcFirstLastPara="1" rIns="51425" wrap="square" tIns="25700">
            <a:noAutofit/>
          </a:bodyPr>
          <a:lstStyle>
            <a:lvl1pPr indent="-228600" lvl="0" marL="457200" rtl="0" algn="r">
              <a:lnSpc>
                <a:spcPct val="90000"/>
              </a:lnSpc>
              <a:spcBef>
                <a:spcPts val="800"/>
              </a:spcBef>
              <a:spcAft>
                <a:spcPts val="0"/>
              </a:spcAft>
              <a:buClr>
                <a:schemeClr val="dk1"/>
              </a:buClr>
              <a:buSzPts val="1100"/>
              <a:buNone/>
              <a:defRPr i="0" sz="1400"/>
            </a:lvl1pPr>
            <a:lvl2pPr indent="-298450" lvl="1" marL="914400" rtl="0" algn="l">
              <a:lnSpc>
                <a:spcPct val="90000"/>
              </a:lnSpc>
              <a:spcBef>
                <a:spcPts val="400"/>
              </a:spcBef>
              <a:spcAft>
                <a:spcPts val="0"/>
              </a:spcAft>
              <a:buClr>
                <a:schemeClr val="dk1"/>
              </a:buClr>
              <a:buSzPts val="1100"/>
              <a:buChar char="•"/>
              <a:defRPr/>
            </a:lvl2pPr>
            <a:lvl3pPr indent="-298450" lvl="2" marL="1371600" rtl="0" algn="l">
              <a:lnSpc>
                <a:spcPct val="90000"/>
              </a:lnSpc>
              <a:spcBef>
                <a:spcPts val="400"/>
              </a:spcBef>
              <a:spcAft>
                <a:spcPts val="0"/>
              </a:spcAft>
              <a:buClr>
                <a:schemeClr val="dk1"/>
              </a:buClr>
              <a:buSzPts val="1100"/>
              <a:buChar char="•"/>
              <a:defRPr/>
            </a:lvl3pPr>
            <a:lvl4pPr indent="-298450" lvl="3" marL="1828800" rtl="0" algn="l">
              <a:lnSpc>
                <a:spcPct val="90000"/>
              </a:lnSpc>
              <a:spcBef>
                <a:spcPts val="400"/>
              </a:spcBef>
              <a:spcAft>
                <a:spcPts val="0"/>
              </a:spcAft>
              <a:buClr>
                <a:schemeClr val="dk1"/>
              </a:buClr>
              <a:buSzPts val="1100"/>
              <a:buChar char="•"/>
              <a:defRPr/>
            </a:lvl4pPr>
            <a:lvl5pPr indent="-298450" lvl="4" marL="2286000" rtl="0" algn="l">
              <a:lnSpc>
                <a:spcPct val="90000"/>
              </a:lnSpc>
              <a:spcBef>
                <a:spcPts val="400"/>
              </a:spcBef>
              <a:spcAft>
                <a:spcPts val="0"/>
              </a:spcAft>
              <a:buClr>
                <a:schemeClr val="dk1"/>
              </a:buClr>
              <a:buSzPts val="1100"/>
              <a:buChar char="•"/>
              <a:defRPr/>
            </a:lvl5pPr>
            <a:lvl6pPr indent="-298450" lvl="5" marL="2743200" rtl="0" algn="l">
              <a:lnSpc>
                <a:spcPct val="90000"/>
              </a:lnSpc>
              <a:spcBef>
                <a:spcPts val="400"/>
              </a:spcBef>
              <a:spcAft>
                <a:spcPts val="0"/>
              </a:spcAft>
              <a:buClr>
                <a:schemeClr val="dk1"/>
              </a:buClr>
              <a:buSzPts val="1100"/>
              <a:buChar char="•"/>
              <a:defRPr/>
            </a:lvl6pPr>
            <a:lvl7pPr indent="-298450" lvl="6" marL="3200400" rtl="0" algn="l">
              <a:lnSpc>
                <a:spcPct val="90000"/>
              </a:lnSpc>
              <a:spcBef>
                <a:spcPts val="400"/>
              </a:spcBef>
              <a:spcAft>
                <a:spcPts val="0"/>
              </a:spcAft>
              <a:buClr>
                <a:schemeClr val="dk1"/>
              </a:buClr>
              <a:buSzPts val="1100"/>
              <a:buChar char="•"/>
              <a:defRPr/>
            </a:lvl7pPr>
            <a:lvl8pPr indent="-298450" lvl="7" marL="3657600" rtl="0" algn="l">
              <a:lnSpc>
                <a:spcPct val="90000"/>
              </a:lnSpc>
              <a:spcBef>
                <a:spcPts val="400"/>
              </a:spcBef>
              <a:spcAft>
                <a:spcPts val="0"/>
              </a:spcAft>
              <a:buClr>
                <a:schemeClr val="dk1"/>
              </a:buClr>
              <a:buSzPts val="1100"/>
              <a:buChar char="•"/>
              <a:defRPr/>
            </a:lvl8pPr>
            <a:lvl9pPr indent="-298450" lvl="8" marL="4114800" rtl="0" algn="l">
              <a:lnSpc>
                <a:spcPct val="90000"/>
              </a:lnSpc>
              <a:spcBef>
                <a:spcPts val="400"/>
              </a:spcBef>
              <a:spcAft>
                <a:spcPts val="0"/>
              </a:spcAft>
              <a:buClr>
                <a:schemeClr val="dk1"/>
              </a:buClr>
              <a:buSzPts val="1100"/>
              <a:buChar char="•"/>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x (2)">
  <p:cSld name="Box (2)">
    <p:spTree>
      <p:nvGrpSpPr>
        <p:cNvPr id="455" name="Shape 455"/>
        <p:cNvGrpSpPr/>
        <p:nvPr/>
      </p:nvGrpSpPr>
      <p:grpSpPr>
        <a:xfrm>
          <a:off x="0" y="0"/>
          <a:ext cx="0" cy="0"/>
          <a:chOff x="0" y="0"/>
          <a:chExt cx="0" cy="0"/>
        </a:xfrm>
      </p:grpSpPr>
      <p:sp>
        <p:nvSpPr>
          <p:cNvPr id="456" name="Google Shape;456;p9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Clr>
                <a:srgbClr val="888888"/>
              </a:buClr>
              <a:buSzPts val="1100"/>
              <a:buFont typeface="Calibri"/>
              <a:buNone/>
              <a:defRPr/>
            </a:lvl1pPr>
            <a:lvl2pPr lvl="1" rtl="0" algn="l">
              <a:lnSpc>
                <a:spcPct val="100000"/>
              </a:lnSpc>
              <a:spcBef>
                <a:spcPts val="0"/>
              </a:spcBef>
              <a:spcAft>
                <a:spcPts val="0"/>
              </a:spcAft>
              <a:buClr>
                <a:schemeClr val="dk1"/>
              </a:buClr>
              <a:buSzPts val="1100"/>
              <a:buFont typeface="Calibri"/>
              <a:buNone/>
              <a:defRPr/>
            </a:lvl2pPr>
            <a:lvl3pPr lvl="2" rtl="0" algn="l">
              <a:lnSpc>
                <a:spcPct val="100000"/>
              </a:lnSpc>
              <a:spcBef>
                <a:spcPts val="0"/>
              </a:spcBef>
              <a:spcAft>
                <a:spcPts val="0"/>
              </a:spcAft>
              <a:buClr>
                <a:schemeClr val="dk1"/>
              </a:buClr>
              <a:buSzPts val="1100"/>
              <a:buFont typeface="Calibri"/>
              <a:buNone/>
              <a:defRPr/>
            </a:lvl3pPr>
            <a:lvl4pPr lvl="3" rtl="0" algn="l">
              <a:lnSpc>
                <a:spcPct val="100000"/>
              </a:lnSpc>
              <a:spcBef>
                <a:spcPts val="0"/>
              </a:spcBef>
              <a:spcAft>
                <a:spcPts val="0"/>
              </a:spcAft>
              <a:buClr>
                <a:schemeClr val="dk1"/>
              </a:buClr>
              <a:buSzPts val="1100"/>
              <a:buFont typeface="Calibri"/>
              <a:buNone/>
              <a:defRPr/>
            </a:lvl4pPr>
            <a:lvl5pPr lvl="4" rtl="0" algn="l">
              <a:lnSpc>
                <a:spcPct val="100000"/>
              </a:lnSpc>
              <a:spcBef>
                <a:spcPts val="0"/>
              </a:spcBef>
              <a:spcAft>
                <a:spcPts val="0"/>
              </a:spcAft>
              <a:buClr>
                <a:schemeClr val="dk1"/>
              </a:buClr>
              <a:buSzPts val="1100"/>
              <a:buFont typeface="Calibri"/>
              <a:buNone/>
              <a:defRPr/>
            </a:lvl5pPr>
            <a:lvl6pPr lvl="5" rtl="0" algn="l">
              <a:lnSpc>
                <a:spcPct val="100000"/>
              </a:lnSpc>
              <a:spcBef>
                <a:spcPts val="0"/>
              </a:spcBef>
              <a:spcAft>
                <a:spcPts val="0"/>
              </a:spcAft>
              <a:buClr>
                <a:schemeClr val="dk1"/>
              </a:buClr>
              <a:buSzPts val="1100"/>
              <a:buFont typeface="Calibri"/>
              <a:buNone/>
              <a:defRPr/>
            </a:lvl6pPr>
            <a:lvl7pPr lvl="6" rtl="0" algn="l">
              <a:lnSpc>
                <a:spcPct val="100000"/>
              </a:lnSpc>
              <a:spcBef>
                <a:spcPts val="0"/>
              </a:spcBef>
              <a:spcAft>
                <a:spcPts val="0"/>
              </a:spcAft>
              <a:buClr>
                <a:schemeClr val="dk1"/>
              </a:buClr>
              <a:buSzPts val="1100"/>
              <a:buFont typeface="Calibri"/>
              <a:buNone/>
              <a:defRPr/>
            </a:lvl7pPr>
            <a:lvl8pPr lvl="7" rtl="0" algn="l">
              <a:lnSpc>
                <a:spcPct val="100000"/>
              </a:lnSpc>
              <a:spcBef>
                <a:spcPts val="0"/>
              </a:spcBef>
              <a:spcAft>
                <a:spcPts val="0"/>
              </a:spcAft>
              <a:buClr>
                <a:schemeClr val="dk1"/>
              </a:buClr>
              <a:buSzPts val="1100"/>
              <a:buFont typeface="Calibri"/>
              <a:buNone/>
              <a:defRPr/>
            </a:lvl8pPr>
            <a:lvl9pPr lvl="8" rtl="0" algn="l">
              <a:lnSpc>
                <a:spcPct val="100000"/>
              </a:lnSpc>
              <a:spcBef>
                <a:spcPts val="0"/>
              </a:spcBef>
              <a:spcAft>
                <a:spcPts val="0"/>
              </a:spcAft>
              <a:buClr>
                <a:schemeClr val="dk1"/>
              </a:buClr>
              <a:buSzPts val="1100"/>
              <a:buFont typeface="Calibri"/>
              <a:buNone/>
              <a:defRPr/>
            </a:lvl9pPr>
          </a:lstStyle>
          <a:p/>
        </p:txBody>
      </p:sp>
      <p:sp>
        <p:nvSpPr>
          <p:cNvPr id="457" name="Google Shape;457;p9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Clr>
                <a:srgbClr val="888888"/>
              </a:buClr>
              <a:buSzPts val="1100"/>
              <a:buFont typeface="Calibri"/>
              <a:buNone/>
              <a:defRPr/>
            </a:lvl1pPr>
            <a:lvl2pPr lvl="1" rtl="0" algn="l">
              <a:lnSpc>
                <a:spcPct val="100000"/>
              </a:lnSpc>
              <a:spcBef>
                <a:spcPts val="0"/>
              </a:spcBef>
              <a:spcAft>
                <a:spcPts val="0"/>
              </a:spcAft>
              <a:buClr>
                <a:schemeClr val="dk1"/>
              </a:buClr>
              <a:buSzPts val="1100"/>
              <a:buFont typeface="Calibri"/>
              <a:buNone/>
              <a:defRPr/>
            </a:lvl2pPr>
            <a:lvl3pPr lvl="2" rtl="0" algn="l">
              <a:lnSpc>
                <a:spcPct val="100000"/>
              </a:lnSpc>
              <a:spcBef>
                <a:spcPts val="0"/>
              </a:spcBef>
              <a:spcAft>
                <a:spcPts val="0"/>
              </a:spcAft>
              <a:buClr>
                <a:schemeClr val="dk1"/>
              </a:buClr>
              <a:buSzPts val="1100"/>
              <a:buFont typeface="Calibri"/>
              <a:buNone/>
              <a:defRPr/>
            </a:lvl3pPr>
            <a:lvl4pPr lvl="3" rtl="0" algn="l">
              <a:lnSpc>
                <a:spcPct val="100000"/>
              </a:lnSpc>
              <a:spcBef>
                <a:spcPts val="0"/>
              </a:spcBef>
              <a:spcAft>
                <a:spcPts val="0"/>
              </a:spcAft>
              <a:buClr>
                <a:schemeClr val="dk1"/>
              </a:buClr>
              <a:buSzPts val="1100"/>
              <a:buFont typeface="Calibri"/>
              <a:buNone/>
              <a:defRPr/>
            </a:lvl4pPr>
            <a:lvl5pPr lvl="4" rtl="0" algn="l">
              <a:lnSpc>
                <a:spcPct val="100000"/>
              </a:lnSpc>
              <a:spcBef>
                <a:spcPts val="0"/>
              </a:spcBef>
              <a:spcAft>
                <a:spcPts val="0"/>
              </a:spcAft>
              <a:buClr>
                <a:schemeClr val="dk1"/>
              </a:buClr>
              <a:buSzPts val="1100"/>
              <a:buFont typeface="Calibri"/>
              <a:buNone/>
              <a:defRPr/>
            </a:lvl5pPr>
            <a:lvl6pPr lvl="5" rtl="0" algn="l">
              <a:lnSpc>
                <a:spcPct val="100000"/>
              </a:lnSpc>
              <a:spcBef>
                <a:spcPts val="0"/>
              </a:spcBef>
              <a:spcAft>
                <a:spcPts val="0"/>
              </a:spcAft>
              <a:buClr>
                <a:schemeClr val="dk1"/>
              </a:buClr>
              <a:buSzPts val="1100"/>
              <a:buFont typeface="Calibri"/>
              <a:buNone/>
              <a:defRPr/>
            </a:lvl6pPr>
            <a:lvl7pPr lvl="6" rtl="0" algn="l">
              <a:lnSpc>
                <a:spcPct val="100000"/>
              </a:lnSpc>
              <a:spcBef>
                <a:spcPts val="0"/>
              </a:spcBef>
              <a:spcAft>
                <a:spcPts val="0"/>
              </a:spcAft>
              <a:buClr>
                <a:schemeClr val="dk1"/>
              </a:buClr>
              <a:buSzPts val="1100"/>
              <a:buFont typeface="Calibri"/>
              <a:buNone/>
              <a:defRPr/>
            </a:lvl7pPr>
            <a:lvl8pPr lvl="7" rtl="0" algn="l">
              <a:lnSpc>
                <a:spcPct val="100000"/>
              </a:lnSpc>
              <a:spcBef>
                <a:spcPts val="0"/>
              </a:spcBef>
              <a:spcAft>
                <a:spcPts val="0"/>
              </a:spcAft>
              <a:buClr>
                <a:schemeClr val="dk1"/>
              </a:buClr>
              <a:buSzPts val="1100"/>
              <a:buFont typeface="Calibri"/>
              <a:buNone/>
              <a:defRPr/>
            </a:lvl8pPr>
            <a:lvl9pPr lvl="8" rtl="0" algn="l">
              <a:lnSpc>
                <a:spcPct val="100000"/>
              </a:lnSpc>
              <a:spcBef>
                <a:spcPts val="0"/>
              </a:spcBef>
              <a:spcAft>
                <a:spcPts val="0"/>
              </a:spcAft>
              <a:buClr>
                <a:schemeClr val="dk1"/>
              </a:buClr>
              <a:buSzPts val="1100"/>
              <a:buFont typeface="Calibri"/>
              <a:buNone/>
              <a:defRPr/>
            </a:lvl9pPr>
          </a:lstStyle>
          <a:p/>
        </p:txBody>
      </p:sp>
      <p:sp>
        <p:nvSpPr>
          <p:cNvPr id="458" name="Google Shape;458;p9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459" name="Google Shape;459;p94"/>
          <p:cNvSpPr txBox="1"/>
          <p:nvPr>
            <p:ph idx="1" type="body"/>
          </p:nvPr>
        </p:nvSpPr>
        <p:spPr>
          <a:xfrm>
            <a:off x="500061" y="1194197"/>
            <a:ext cx="3999300" cy="35376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SzPts val="2100"/>
              <a:buChar char="•"/>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460" name="Google Shape;460;p94"/>
          <p:cNvSpPr txBox="1"/>
          <p:nvPr>
            <p:ph idx="2" type="body"/>
          </p:nvPr>
        </p:nvSpPr>
        <p:spPr>
          <a:xfrm>
            <a:off x="4650590" y="1194197"/>
            <a:ext cx="3999300" cy="3537600"/>
          </a:xfrm>
          <a:prstGeom prst="rect">
            <a:avLst/>
          </a:prstGeom>
          <a:noFill/>
          <a:ln>
            <a:noFill/>
          </a:ln>
        </p:spPr>
        <p:txBody>
          <a:bodyPr anchorCtr="0" anchor="t" bIns="34275" lIns="68575" spcFirstLastPara="1" rIns="68575" wrap="square" tIns="34275">
            <a:normAutofit/>
          </a:bodyPr>
          <a:lstStyle>
            <a:lvl1pPr indent="-361950" lvl="0" marL="457200" rtl="0" algn="l">
              <a:lnSpc>
                <a:spcPct val="90000"/>
              </a:lnSpc>
              <a:spcBef>
                <a:spcPts val="800"/>
              </a:spcBef>
              <a:spcAft>
                <a:spcPts val="0"/>
              </a:spcAft>
              <a:buSzPts val="2100"/>
              <a:buChar char="•"/>
              <a:defRPr/>
            </a:lvl1pPr>
            <a:lvl2pPr indent="-342900" lvl="1" marL="914400" rtl="0" algn="l">
              <a:lnSpc>
                <a:spcPct val="90000"/>
              </a:lnSpc>
              <a:spcBef>
                <a:spcPts val="400"/>
              </a:spcBef>
              <a:spcAft>
                <a:spcPts val="0"/>
              </a:spcAft>
              <a:buSzPts val="1800"/>
              <a:buChar char="•"/>
              <a:defRPr/>
            </a:lvl2pPr>
            <a:lvl3pPr indent="-323850" lvl="2" marL="1371600" rtl="0" algn="l">
              <a:lnSpc>
                <a:spcPct val="90000"/>
              </a:lnSpc>
              <a:spcBef>
                <a:spcPts val="400"/>
              </a:spcBef>
              <a:spcAft>
                <a:spcPts val="0"/>
              </a:spcAft>
              <a:buSzPts val="1500"/>
              <a:buChar char="•"/>
              <a:defRPr/>
            </a:lvl3pPr>
            <a:lvl4pPr indent="-317500" lvl="3" marL="1828800" rtl="0" algn="l">
              <a:lnSpc>
                <a:spcPct val="90000"/>
              </a:lnSpc>
              <a:spcBef>
                <a:spcPts val="400"/>
              </a:spcBef>
              <a:spcAft>
                <a:spcPts val="0"/>
              </a:spcAft>
              <a:buSzPts val="1400"/>
              <a:buChar char="•"/>
              <a:defRPr/>
            </a:lvl4pPr>
            <a:lvl5pPr indent="-317500" lvl="4" marL="2286000" rtl="0" algn="l">
              <a:lnSpc>
                <a:spcPct val="90000"/>
              </a:lnSpc>
              <a:spcBef>
                <a:spcPts val="400"/>
              </a:spcBef>
              <a:spcAft>
                <a:spcPts val="0"/>
              </a:spcAft>
              <a:buSzPts val="1400"/>
              <a:buChar char="•"/>
              <a:defRPr/>
            </a:lvl5pPr>
            <a:lvl6pPr indent="-317500" lvl="5" marL="2743200" rtl="0" algn="l">
              <a:lnSpc>
                <a:spcPct val="90000"/>
              </a:lnSpc>
              <a:spcBef>
                <a:spcPts val="400"/>
              </a:spcBef>
              <a:spcAft>
                <a:spcPts val="0"/>
              </a:spcAft>
              <a:buSzPts val="1400"/>
              <a:buChar char="•"/>
              <a:defRPr/>
            </a:lvl6pPr>
            <a:lvl7pPr indent="-317500" lvl="6" marL="3200400" rtl="0" algn="l">
              <a:lnSpc>
                <a:spcPct val="90000"/>
              </a:lnSpc>
              <a:spcBef>
                <a:spcPts val="400"/>
              </a:spcBef>
              <a:spcAft>
                <a:spcPts val="0"/>
              </a:spcAft>
              <a:buSzPts val="1400"/>
              <a:buChar char="•"/>
              <a:defRPr/>
            </a:lvl7pPr>
            <a:lvl8pPr indent="-317500" lvl="7" marL="3657600" rtl="0" algn="l">
              <a:lnSpc>
                <a:spcPct val="90000"/>
              </a:lnSpc>
              <a:spcBef>
                <a:spcPts val="400"/>
              </a:spcBef>
              <a:spcAft>
                <a:spcPts val="0"/>
              </a:spcAft>
              <a:buSzPts val="1400"/>
              <a:buChar char="•"/>
              <a:defRPr/>
            </a:lvl8pPr>
            <a:lvl9pPr indent="-317500" lvl="8" marL="4114800" rtl="0" algn="l">
              <a:lnSpc>
                <a:spcPct val="90000"/>
              </a:lnSpc>
              <a:spcBef>
                <a:spcPts val="400"/>
              </a:spcBef>
              <a:spcAft>
                <a:spcPts val="0"/>
              </a:spcAft>
              <a:buSzPts val="1400"/>
              <a:buChar char="•"/>
              <a:defRPr/>
            </a:lvl9pPr>
          </a:lstStyle>
          <a:p/>
        </p:txBody>
      </p:sp>
      <p:sp>
        <p:nvSpPr>
          <p:cNvPr id="461" name="Google Shape;461;p94"/>
          <p:cNvSpPr txBox="1"/>
          <p:nvPr>
            <p:ph type="title"/>
          </p:nvPr>
        </p:nvSpPr>
        <p:spPr>
          <a:xfrm>
            <a:off x="500060" y="200024"/>
            <a:ext cx="8149800" cy="6978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SzPts val="33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8.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2.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11" Type="http://schemas.openxmlformats.org/officeDocument/2006/relationships/theme" Target="../theme/theme9.xml"/><Relationship Id="rId10" Type="http://schemas.openxmlformats.org/officeDocument/2006/relationships/slideLayout" Target="../slideLayouts/slideLayout31.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10" Type="http://schemas.openxmlformats.org/officeDocument/2006/relationships/theme" Target="../theme/theme1.xml"/><Relationship Id="rId9" Type="http://schemas.openxmlformats.org/officeDocument/2006/relationships/slideLayout" Target="../slideLayouts/slideLayout4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11" Type="http://schemas.openxmlformats.org/officeDocument/2006/relationships/slideLayout" Target="../slideLayouts/slideLayout51.xml"/><Relationship Id="rId10" Type="http://schemas.openxmlformats.org/officeDocument/2006/relationships/slideLayout" Target="../slideLayouts/slideLayout50.xml"/><Relationship Id="rId12" Type="http://schemas.openxmlformats.org/officeDocument/2006/relationships/theme" Target="../theme/theme3.xml"/><Relationship Id="rId9" Type="http://schemas.openxmlformats.org/officeDocument/2006/relationships/slideLayout" Target="../slideLayouts/slideLayout49.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11" Type="http://schemas.openxmlformats.org/officeDocument/2006/relationships/slideLayout" Target="../slideLayouts/slideLayout62.xml"/><Relationship Id="rId10" Type="http://schemas.openxmlformats.org/officeDocument/2006/relationships/slideLayout" Target="../slideLayouts/slideLayout61.xml"/><Relationship Id="rId12" Type="http://schemas.openxmlformats.org/officeDocument/2006/relationships/theme" Target="../theme/theme4.xml"/><Relationship Id="rId9" Type="http://schemas.openxmlformats.org/officeDocument/2006/relationships/slideLayout" Target="../slideLayouts/slideLayout60.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11" Type="http://schemas.openxmlformats.org/officeDocument/2006/relationships/theme" Target="../theme/theme6.xml"/><Relationship Id="rId10" Type="http://schemas.openxmlformats.org/officeDocument/2006/relationships/slideLayout" Target="../slideLayouts/slideLayout72.xml"/><Relationship Id="rId9" Type="http://schemas.openxmlformats.org/officeDocument/2006/relationships/slideLayout" Target="../slideLayouts/slideLayout71.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3.xml"/><Relationship Id="rId10" Type="http://schemas.openxmlformats.org/officeDocument/2006/relationships/slideLayout" Target="../slideLayouts/slideLayout82.xml"/><Relationship Id="rId13" Type="http://schemas.openxmlformats.org/officeDocument/2006/relationships/slideLayout" Target="../slideLayouts/slideLayout85.xml"/><Relationship Id="rId12" Type="http://schemas.openxmlformats.org/officeDocument/2006/relationships/slideLayout" Target="../slideLayouts/slideLayout84.xml"/><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5" Type="http://schemas.openxmlformats.org/officeDocument/2006/relationships/theme" Target="../theme/theme7.xml"/><Relationship Id="rId14" Type="http://schemas.openxmlformats.org/officeDocument/2006/relationships/slideLayout" Target="../slideLayouts/slideLayout8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p24"/>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rmAutofit/>
          </a:bodyPr>
          <a:lstStyle>
            <a:lvl1pPr lvl="0"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9pPr>
          </a:lstStyle>
          <a:p/>
        </p:txBody>
      </p:sp>
      <p:sp>
        <p:nvSpPr>
          <p:cNvPr id="118" name="Google Shape;118;p24"/>
          <p:cNvSpPr txBox="1"/>
          <p:nvPr>
            <p:ph idx="1" type="body"/>
          </p:nvPr>
        </p:nvSpPr>
        <p:spPr>
          <a:xfrm>
            <a:off x="311700" y="1152475"/>
            <a:ext cx="8520600" cy="3416400"/>
          </a:xfrm>
          <a:prstGeom prst="rect">
            <a:avLst/>
          </a:prstGeom>
          <a:noFill/>
          <a:ln>
            <a:noFill/>
          </a:ln>
        </p:spPr>
        <p:txBody>
          <a:bodyPr anchorCtr="0" anchor="t" bIns="68575" lIns="68575" spcFirstLastPara="1" rIns="68575" wrap="square" tIns="68575">
            <a:normAutofit/>
          </a:bodyPr>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298450" lvl="1" marL="9144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2pPr>
            <a:lvl3pPr indent="-298450" lvl="2" marL="13716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3pPr>
            <a:lvl4pPr indent="-298450" lvl="3" marL="18288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4pPr>
            <a:lvl5pPr indent="-298450" lvl="4" marL="22860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5pPr>
            <a:lvl6pPr indent="-298450" lvl="5" marL="27432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6pPr>
            <a:lvl7pPr indent="-298450" lvl="6" marL="32004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7pPr>
            <a:lvl8pPr indent="-298450" lvl="7" marL="36576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8pPr>
            <a:lvl9pPr indent="-298450" lvl="8" marL="41148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9pPr>
          </a:lstStyle>
          <a:p/>
        </p:txBody>
      </p:sp>
      <p:sp>
        <p:nvSpPr>
          <p:cNvPr id="119" name="Google Shape;119;p24"/>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35"/>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normAutofit/>
          </a:bodyPr>
          <a:lstStyle>
            <a:lvl1pPr lvl="0"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9pPr>
          </a:lstStyle>
          <a:p/>
        </p:txBody>
      </p:sp>
      <p:sp>
        <p:nvSpPr>
          <p:cNvPr id="157" name="Google Shape;157;p35"/>
          <p:cNvSpPr txBox="1"/>
          <p:nvPr>
            <p:ph idx="1" type="body"/>
          </p:nvPr>
        </p:nvSpPr>
        <p:spPr>
          <a:xfrm>
            <a:off x="311700" y="1152475"/>
            <a:ext cx="8520600" cy="3416400"/>
          </a:xfrm>
          <a:prstGeom prst="rect">
            <a:avLst/>
          </a:prstGeom>
          <a:noFill/>
          <a:ln>
            <a:noFill/>
          </a:ln>
        </p:spPr>
        <p:txBody>
          <a:bodyPr anchorCtr="0" anchor="t" bIns="68575" lIns="68575" spcFirstLastPara="1" rIns="68575" wrap="square" tIns="68575">
            <a:normAutofit/>
          </a:bodyPr>
          <a:lstStyle>
            <a:lvl1pPr indent="-317500" lvl="0" marL="457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298450" lvl="1" marL="9144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2pPr>
            <a:lvl3pPr indent="-298450" lvl="2" marL="13716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3pPr>
            <a:lvl4pPr indent="-298450" lvl="3" marL="18288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4pPr>
            <a:lvl5pPr indent="-298450" lvl="4" marL="22860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5pPr>
            <a:lvl6pPr indent="-298450" lvl="5" marL="27432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6pPr>
            <a:lvl7pPr indent="-298450" lvl="6" marL="32004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7pPr>
            <a:lvl8pPr indent="-298450" lvl="7" marL="36576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8pPr>
            <a:lvl9pPr indent="-298450" lvl="8" marL="4114800" marR="0" rtl="0" algn="l">
              <a:lnSpc>
                <a:spcPct val="115000"/>
              </a:lnSpc>
              <a:spcBef>
                <a:spcPts val="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9pPr>
          </a:lstStyle>
          <a:p/>
        </p:txBody>
      </p:sp>
      <p:sp>
        <p:nvSpPr>
          <p:cNvPr id="158" name="Google Shape;158;p35"/>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rmAutofit/>
          </a:bodyPr>
          <a:lstStyle>
            <a:lvl1pPr indent="0" lvl="0"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8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4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94" name="Google Shape;194;p4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95" name="Google Shape;195;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96" name="Google Shape;196;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197" name="Google Shape;197;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4" name="Shape 264"/>
        <p:cNvGrpSpPr/>
        <p:nvPr/>
      </p:nvGrpSpPr>
      <p:grpSpPr>
        <a:xfrm>
          <a:off x="0" y="0"/>
          <a:ext cx="0" cy="0"/>
          <a:chOff x="0" y="0"/>
          <a:chExt cx="0" cy="0"/>
        </a:xfrm>
      </p:grpSpPr>
      <p:sp>
        <p:nvSpPr>
          <p:cNvPr id="265" name="Google Shape;265;p57"/>
          <p:cNvSpPr txBox="1"/>
          <p:nvPr>
            <p:ph type="title"/>
          </p:nvPr>
        </p:nvSpPr>
        <p:spPr>
          <a:xfrm>
            <a:off x="628650" y="273844"/>
            <a:ext cx="7886700" cy="994200"/>
          </a:xfrm>
          <a:prstGeom prst="rect">
            <a:avLst/>
          </a:prstGeom>
          <a:noFill/>
          <a:ln>
            <a:noFill/>
          </a:ln>
        </p:spPr>
        <p:txBody>
          <a:bodyPr anchorCtr="0" anchor="ctr" bIns="25700" lIns="51425" spcFirstLastPara="1" rIns="51425" wrap="square" tIns="25700">
            <a:normAutofit/>
          </a:bodyPr>
          <a:lstStyle>
            <a:lvl1pPr lvl="0" marR="0" rtl="0" algn="l">
              <a:lnSpc>
                <a:spcPct val="90000"/>
              </a:lnSpc>
              <a:spcBef>
                <a:spcPts val="0"/>
              </a:spcBef>
              <a:spcAft>
                <a:spcPts val="0"/>
              </a:spcAft>
              <a:buClr>
                <a:schemeClr val="dk1"/>
              </a:buClr>
              <a:buSzPts val="2500"/>
              <a:buFont typeface="Arial"/>
              <a:buNone/>
              <a:defRPr b="0" i="0" sz="25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8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8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8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8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8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8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8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800"/>
              <a:buFont typeface="Arial"/>
              <a:buNone/>
              <a:defRPr b="0" i="0" sz="1100" u="none" cap="none" strike="noStrike">
                <a:solidFill>
                  <a:srgbClr val="000000"/>
                </a:solidFill>
                <a:latin typeface="Arial"/>
                <a:ea typeface="Arial"/>
                <a:cs typeface="Arial"/>
                <a:sym typeface="Arial"/>
              </a:defRPr>
            </a:lvl9pPr>
          </a:lstStyle>
          <a:p/>
        </p:txBody>
      </p:sp>
      <p:sp>
        <p:nvSpPr>
          <p:cNvPr id="266" name="Google Shape;266;p57"/>
          <p:cNvSpPr txBox="1"/>
          <p:nvPr>
            <p:ph idx="1" type="body"/>
          </p:nvPr>
        </p:nvSpPr>
        <p:spPr>
          <a:xfrm>
            <a:off x="628650" y="1369219"/>
            <a:ext cx="7886700" cy="3263400"/>
          </a:xfrm>
          <a:prstGeom prst="rect">
            <a:avLst/>
          </a:prstGeom>
          <a:noFill/>
          <a:ln>
            <a:noFill/>
          </a:ln>
        </p:spPr>
        <p:txBody>
          <a:bodyPr anchorCtr="0" anchor="t" bIns="25700" lIns="51425" spcFirstLastPara="1" rIns="51425" wrap="square" tIns="25700">
            <a:normAutofit/>
          </a:bodyPr>
          <a:lstStyle>
            <a:lvl1pPr indent="-330200" lvl="0" marL="4572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3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298450" lvl="2" marL="1371600" marR="0" rtl="0" algn="l">
              <a:lnSpc>
                <a:spcPct val="90000"/>
              </a:lnSpc>
              <a:spcBef>
                <a:spcPts val="3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3pPr>
            <a:lvl4pPr indent="-298450" lvl="3" marL="1828800" marR="0" rtl="0" algn="l">
              <a:lnSpc>
                <a:spcPct val="90000"/>
              </a:lnSpc>
              <a:spcBef>
                <a:spcPts val="3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3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298450" lvl="5" marL="2743200" marR="0" rtl="0" algn="l">
              <a:lnSpc>
                <a:spcPct val="90000"/>
              </a:lnSpc>
              <a:spcBef>
                <a:spcPts val="3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6pPr>
            <a:lvl7pPr indent="-298450" lvl="6" marL="3200400" marR="0" rtl="0" algn="l">
              <a:lnSpc>
                <a:spcPct val="90000"/>
              </a:lnSpc>
              <a:spcBef>
                <a:spcPts val="3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7pPr>
            <a:lvl8pPr indent="-298450" lvl="7" marL="3657600" marR="0" rtl="0" algn="l">
              <a:lnSpc>
                <a:spcPct val="90000"/>
              </a:lnSpc>
              <a:spcBef>
                <a:spcPts val="3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8pPr>
            <a:lvl9pPr indent="-298450" lvl="8" marL="4114800" marR="0" rtl="0" algn="l">
              <a:lnSpc>
                <a:spcPct val="90000"/>
              </a:lnSpc>
              <a:spcBef>
                <a:spcPts val="3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9pPr>
          </a:lstStyle>
          <a:p/>
        </p:txBody>
      </p:sp>
      <p:sp>
        <p:nvSpPr>
          <p:cNvPr id="267" name="Google Shape;267;p57"/>
          <p:cNvSpPr txBox="1"/>
          <p:nvPr>
            <p:ph idx="10" type="dt"/>
          </p:nvPr>
        </p:nvSpPr>
        <p:spPr>
          <a:xfrm>
            <a:off x="628650" y="4767263"/>
            <a:ext cx="2057400" cy="273900"/>
          </a:xfrm>
          <a:prstGeom prst="rect">
            <a:avLst/>
          </a:prstGeom>
          <a:noFill/>
          <a:ln>
            <a:noFill/>
          </a:ln>
        </p:spPr>
        <p:txBody>
          <a:bodyPr anchorCtr="0" anchor="ctr" bIns="25700" lIns="51425" spcFirstLastPara="1" rIns="51425" wrap="square" tIns="25700">
            <a:noAutofit/>
          </a:bodyPr>
          <a:lstStyle>
            <a:lvl1pPr lvl="0" marR="0" rtl="0" algn="l">
              <a:lnSpc>
                <a:spcPct val="100000"/>
              </a:lnSpc>
              <a:spcBef>
                <a:spcPts val="0"/>
              </a:spcBef>
              <a:spcAft>
                <a:spcPts val="0"/>
              </a:spcAft>
              <a:buClr>
                <a:srgbClr val="000000"/>
              </a:buClr>
              <a:buSzPts val="8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8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8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8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8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8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8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8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800"/>
              <a:buFont typeface="Arial"/>
              <a:buNone/>
              <a:defRPr b="0" i="0" sz="1400" u="none" cap="none" strike="noStrike">
                <a:solidFill>
                  <a:schemeClr val="dk1"/>
                </a:solidFill>
                <a:latin typeface="Arial"/>
                <a:ea typeface="Arial"/>
                <a:cs typeface="Arial"/>
                <a:sym typeface="Arial"/>
              </a:defRPr>
            </a:lvl9pPr>
          </a:lstStyle>
          <a:p/>
        </p:txBody>
      </p:sp>
      <p:sp>
        <p:nvSpPr>
          <p:cNvPr id="268" name="Google Shape;268;p57"/>
          <p:cNvSpPr txBox="1"/>
          <p:nvPr>
            <p:ph idx="11" type="ftr"/>
          </p:nvPr>
        </p:nvSpPr>
        <p:spPr>
          <a:xfrm>
            <a:off x="3028950" y="4767263"/>
            <a:ext cx="3086100" cy="273900"/>
          </a:xfrm>
          <a:prstGeom prst="rect">
            <a:avLst/>
          </a:prstGeom>
          <a:noFill/>
          <a:ln>
            <a:noFill/>
          </a:ln>
        </p:spPr>
        <p:txBody>
          <a:bodyPr anchorCtr="0" anchor="ctr" bIns="25700" lIns="51425" spcFirstLastPara="1" rIns="51425" wrap="square" tIns="25700">
            <a:noAutofit/>
          </a:bodyPr>
          <a:lstStyle>
            <a:lvl1pPr lvl="0" marR="0" rtl="0" algn="ctr">
              <a:lnSpc>
                <a:spcPct val="100000"/>
              </a:lnSpc>
              <a:spcBef>
                <a:spcPts val="0"/>
              </a:spcBef>
              <a:spcAft>
                <a:spcPts val="0"/>
              </a:spcAft>
              <a:buClr>
                <a:srgbClr val="000000"/>
              </a:buClr>
              <a:buSzPts val="8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8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8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8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8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8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8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8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800"/>
              <a:buFont typeface="Arial"/>
              <a:buNone/>
              <a:defRPr b="0" i="0" sz="1400" u="none" cap="none" strike="noStrike">
                <a:solidFill>
                  <a:schemeClr val="dk1"/>
                </a:solidFill>
                <a:latin typeface="Arial"/>
                <a:ea typeface="Arial"/>
                <a:cs typeface="Arial"/>
                <a:sym typeface="Arial"/>
              </a:defRPr>
            </a:lvl9pPr>
          </a:lstStyle>
          <a:p/>
        </p:txBody>
      </p:sp>
      <p:sp>
        <p:nvSpPr>
          <p:cNvPr id="269" name="Google Shape;269;p57"/>
          <p:cNvSpPr txBox="1"/>
          <p:nvPr>
            <p:ph idx="12" type="sldNum"/>
          </p:nvPr>
        </p:nvSpPr>
        <p:spPr>
          <a:xfrm>
            <a:off x="6457950" y="4767263"/>
            <a:ext cx="2057400" cy="273900"/>
          </a:xfrm>
          <a:prstGeom prst="rect">
            <a:avLst/>
          </a:prstGeom>
          <a:noFill/>
          <a:ln>
            <a:noFill/>
          </a:ln>
        </p:spPr>
        <p:txBody>
          <a:bodyPr anchorCtr="0" anchor="ctr" bIns="25700" lIns="51425" spcFirstLastPara="1" rIns="51425" wrap="square" tIns="25700">
            <a:noAutofit/>
          </a:bodyPr>
          <a:lstStyle>
            <a:lvl1pPr indent="0" lvl="0"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sp>
        <p:nvSpPr>
          <p:cNvPr id="338" name="Google Shape;338;p69"/>
          <p:cNvSpPr txBox="1"/>
          <p:nvPr>
            <p:ph type="title"/>
          </p:nvPr>
        </p:nvSpPr>
        <p:spPr>
          <a:xfrm>
            <a:off x="0" y="33338"/>
            <a:ext cx="9144000" cy="854700"/>
          </a:xfrm>
          <a:prstGeom prst="rect">
            <a:avLst/>
          </a:prstGeom>
          <a:noFill/>
          <a:ln>
            <a:noFill/>
          </a:ln>
        </p:spPr>
        <p:txBody>
          <a:bodyPr anchorCtr="0" anchor="b" bIns="34275" lIns="68575" spcFirstLastPara="1" rIns="68575" wrap="square" tIns="34275">
            <a:noAutofit/>
          </a:bodyPr>
          <a:lstStyle>
            <a:lvl1pPr lvl="0" marR="0" rtl="0" algn="ctr">
              <a:spcBef>
                <a:spcPts val="0"/>
              </a:spcBef>
              <a:spcAft>
                <a:spcPts val="0"/>
              </a:spcAft>
              <a:buSzPts val="1100"/>
              <a:buNone/>
              <a:defRPr b="0" i="0" sz="2600" u="none" cap="none" strike="noStrike">
                <a:solidFill>
                  <a:schemeClr val="dk1"/>
                </a:solidFill>
                <a:latin typeface="Verdana"/>
                <a:ea typeface="Verdana"/>
                <a:cs typeface="Verdana"/>
                <a:sym typeface="Verdana"/>
              </a:defRPr>
            </a:lvl1pPr>
            <a:lvl2pPr lvl="1" marR="0" rtl="0" algn="l">
              <a:spcBef>
                <a:spcPts val="0"/>
              </a:spcBef>
              <a:spcAft>
                <a:spcPts val="0"/>
              </a:spcAft>
              <a:buSzPts val="1100"/>
              <a:buNone/>
              <a:defRPr b="0" i="0" sz="3300" u="none" cap="none" strike="noStrike">
                <a:solidFill>
                  <a:schemeClr val="dk2"/>
                </a:solidFill>
                <a:latin typeface="Garamond"/>
                <a:ea typeface="Garamond"/>
                <a:cs typeface="Garamond"/>
                <a:sym typeface="Garamond"/>
              </a:defRPr>
            </a:lvl2pPr>
            <a:lvl3pPr lvl="2" marR="0" rtl="0" algn="l">
              <a:spcBef>
                <a:spcPts val="0"/>
              </a:spcBef>
              <a:spcAft>
                <a:spcPts val="0"/>
              </a:spcAft>
              <a:buSzPts val="1100"/>
              <a:buNone/>
              <a:defRPr b="0" i="0" sz="3300" u="none" cap="none" strike="noStrike">
                <a:solidFill>
                  <a:schemeClr val="dk2"/>
                </a:solidFill>
                <a:latin typeface="Garamond"/>
                <a:ea typeface="Garamond"/>
                <a:cs typeface="Garamond"/>
                <a:sym typeface="Garamond"/>
              </a:defRPr>
            </a:lvl3pPr>
            <a:lvl4pPr lvl="3" marR="0" rtl="0" algn="l">
              <a:spcBef>
                <a:spcPts val="0"/>
              </a:spcBef>
              <a:spcAft>
                <a:spcPts val="0"/>
              </a:spcAft>
              <a:buSzPts val="1100"/>
              <a:buNone/>
              <a:defRPr b="0" i="0" sz="3300" u="none" cap="none" strike="noStrike">
                <a:solidFill>
                  <a:schemeClr val="dk2"/>
                </a:solidFill>
                <a:latin typeface="Garamond"/>
                <a:ea typeface="Garamond"/>
                <a:cs typeface="Garamond"/>
                <a:sym typeface="Garamond"/>
              </a:defRPr>
            </a:lvl4pPr>
            <a:lvl5pPr lvl="4" marR="0" rtl="0" algn="l">
              <a:spcBef>
                <a:spcPts val="0"/>
              </a:spcBef>
              <a:spcAft>
                <a:spcPts val="0"/>
              </a:spcAft>
              <a:buSzPts val="1100"/>
              <a:buNone/>
              <a:defRPr b="0" i="0" sz="3300" u="none" cap="none" strike="noStrike">
                <a:solidFill>
                  <a:schemeClr val="dk2"/>
                </a:solidFill>
                <a:latin typeface="Garamond"/>
                <a:ea typeface="Garamond"/>
                <a:cs typeface="Garamond"/>
                <a:sym typeface="Garamond"/>
              </a:defRPr>
            </a:lvl5pPr>
            <a:lvl6pPr lvl="5" marR="0" rtl="0" algn="l">
              <a:spcBef>
                <a:spcPts val="0"/>
              </a:spcBef>
              <a:spcAft>
                <a:spcPts val="0"/>
              </a:spcAft>
              <a:buSzPts val="1100"/>
              <a:buNone/>
              <a:defRPr b="0" i="0" sz="3300" u="none" cap="none" strike="noStrike">
                <a:solidFill>
                  <a:schemeClr val="dk2"/>
                </a:solidFill>
                <a:latin typeface="Garamond"/>
                <a:ea typeface="Garamond"/>
                <a:cs typeface="Garamond"/>
                <a:sym typeface="Garamond"/>
              </a:defRPr>
            </a:lvl6pPr>
            <a:lvl7pPr lvl="6" marR="0" rtl="0" algn="l">
              <a:spcBef>
                <a:spcPts val="0"/>
              </a:spcBef>
              <a:spcAft>
                <a:spcPts val="0"/>
              </a:spcAft>
              <a:buSzPts val="1100"/>
              <a:buNone/>
              <a:defRPr b="0" i="0" sz="3300" u="none" cap="none" strike="noStrike">
                <a:solidFill>
                  <a:schemeClr val="dk2"/>
                </a:solidFill>
                <a:latin typeface="Garamond"/>
                <a:ea typeface="Garamond"/>
                <a:cs typeface="Garamond"/>
                <a:sym typeface="Garamond"/>
              </a:defRPr>
            </a:lvl7pPr>
            <a:lvl8pPr lvl="7" marR="0" rtl="0" algn="l">
              <a:spcBef>
                <a:spcPts val="0"/>
              </a:spcBef>
              <a:spcAft>
                <a:spcPts val="0"/>
              </a:spcAft>
              <a:buSzPts val="1100"/>
              <a:buNone/>
              <a:defRPr b="0" i="0" sz="3300" u="none" cap="none" strike="noStrike">
                <a:solidFill>
                  <a:schemeClr val="dk2"/>
                </a:solidFill>
                <a:latin typeface="Garamond"/>
                <a:ea typeface="Garamond"/>
                <a:cs typeface="Garamond"/>
                <a:sym typeface="Garamond"/>
              </a:defRPr>
            </a:lvl8pPr>
            <a:lvl9pPr lvl="8" marR="0" rtl="0" algn="l">
              <a:spcBef>
                <a:spcPts val="0"/>
              </a:spcBef>
              <a:spcAft>
                <a:spcPts val="0"/>
              </a:spcAft>
              <a:buSzPts val="1100"/>
              <a:buNone/>
              <a:defRPr b="0" i="0" sz="3300" u="none" cap="none" strike="noStrike">
                <a:solidFill>
                  <a:schemeClr val="dk2"/>
                </a:solidFill>
                <a:latin typeface="Garamond"/>
                <a:ea typeface="Garamond"/>
                <a:cs typeface="Garamond"/>
                <a:sym typeface="Garamond"/>
              </a:defRPr>
            </a:lvl9pPr>
          </a:lstStyle>
          <a:p/>
        </p:txBody>
      </p:sp>
    </p:spTree>
  </p:cSld>
  <p:clrMap accent1="accent1" accent2="accent2" accent3="accent3" accent4="accent4" accent5="accent5" accent6="accent6" bg1="lt1" bg2="dk2" tx1="dk1" tx2="lt2" folHlink="folHlink" hlink="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2" name="Shape 372"/>
        <p:cNvGrpSpPr/>
        <p:nvPr/>
      </p:nvGrpSpPr>
      <p:grpSpPr>
        <a:xfrm>
          <a:off x="0" y="0"/>
          <a:ext cx="0" cy="0"/>
          <a:chOff x="0" y="0"/>
          <a:chExt cx="0" cy="0"/>
        </a:xfrm>
      </p:grpSpPr>
      <p:sp>
        <p:nvSpPr>
          <p:cNvPr id="373" name="Google Shape;373;p8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74" name="Google Shape;374;p8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75" name="Google Shape;375;p8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Clr>
                <a:srgbClr val="888888"/>
              </a:buClr>
              <a:buSzPts val="1100"/>
              <a:buFont typeface="Calibri"/>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376" name="Google Shape;376;p8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Clr>
                <a:srgbClr val="888888"/>
              </a:buClr>
              <a:buSzPts val="1100"/>
              <a:buFont typeface="Calibri"/>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377" name="Google Shape;377;p8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2.png"/><Relationship Id="rId5"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3.xml"/><Relationship Id="rId3" Type="http://schemas.openxmlformats.org/officeDocument/2006/relationships/hyperlink" Target="https://goodlife.leeds.ac.uk/" TargetMode="External"/><Relationship Id="rId4" Type="http://schemas.openxmlformats.org/officeDocument/2006/relationships/image" Target="../media/image2.png"/><Relationship Id="rId5"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22.jp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2.png"/><Relationship Id="rId5" Type="http://schemas.openxmlformats.org/officeDocument/2006/relationships/image" Target="../media/image32.png"/><Relationship Id="rId6"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2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26.png"/><Relationship Id="rId7" Type="http://schemas.openxmlformats.org/officeDocument/2006/relationships/image" Target="../media/image19.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1.jp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26.pn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18.jpg"/><Relationship Id="rId6"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18.jpg"/><Relationship Id="rId6"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26.png"/><Relationship Id="rId5" Type="http://schemas.openxmlformats.org/officeDocument/2006/relationships/image" Target="../media/image2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D324"/>
        </a:solidFill>
      </p:bgPr>
    </p:bg>
    <p:spTree>
      <p:nvGrpSpPr>
        <p:cNvPr id="466" name="Shape 466"/>
        <p:cNvGrpSpPr/>
        <p:nvPr/>
      </p:nvGrpSpPr>
      <p:grpSpPr>
        <a:xfrm>
          <a:off x="0" y="0"/>
          <a:ext cx="0" cy="0"/>
          <a:chOff x="0" y="0"/>
          <a:chExt cx="0" cy="0"/>
        </a:xfrm>
      </p:grpSpPr>
      <p:sp>
        <p:nvSpPr>
          <p:cNvPr id="467" name="Google Shape;467;p95"/>
          <p:cNvSpPr txBox="1"/>
          <p:nvPr/>
        </p:nvSpPr>
        <p:spPr>
          <a:xfrm>
            <a:off x="1140496" y="4135230"/>
            <a:ext cx="7560900" cy="540000"/>
          </a:xfrm>
          <a:prstGeom prst="rect">
            <a:avLst/>
          </a:prstGeom>
          <a:noFill/>
          <a:ln>
            <a:noFill/>
          </a:ln>
        </p:spPr>
        <p:txBody>
          <a:bodyPr anchorCtr="0" anchor="ctr" bIns="27000" lIns="27000" spcFirstLastPara="1" rIns="27000" wrap="square" tIns="27000">
            <a:noAutofit/>
          </a:bodyPr>
          <a:lstStyle/>
          <a:p>
            <a:pPr indent="0" lvl="0" marL="0" marR="0" rtl="0" algn="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September 2023</a:t>
            </a:r>
            <a:endParaRPr b="0" i="0" sz="1800" u="none" cap="none" strike="noStrike">
              <a:solidFill>
                <a:srgbClr val="000000"/>
              </a:solidFill>
              <a:latin typeface="Arial"/>
              <a:ea typeface="Arial"/>
              <a:cs typeface="Arial"/>
              <a:sym typeface="Arial"/>
            </a:endParaRPr>
          </a:p>
        </p:txBody>
      </p:sp>
      <p:sp>
        <p:nvSpPr>
          <p:cNvPr id="468" name="Google Shape;468;p95"/>
          <p:cNvSpPr txBox="1"/>
          <p:nvPr/>
        </p:nvSpPr>
        <p:spPr>
          <a:xfrm>
            <a:off x="1140496" y="3653327"/>
            <a:ext cx="7560900" cy="366000"/>
          </a:xfrm>
          <a:prstGeom prst="rect">
            <a:avLst/>
          </a:prstGeom>
          <a:noFill/>
          <a:ln>
            <a:noFill/>
          </a:ln>
        </p:spPr>
        <p:txBody>
          <a:bodyPr anchorCtr="0" anchor="ctr" bIns="27000" lIns="27000" spcFirstLastPara="1" rIns="27000" wrap="square" tIns="27000">
            <a:noAutofit/>
          </a:bodyPr>
          <a:lstStyle/>
          <a:p>
            <a:pPr indent="0" lvl="0" marL="0" marR="0" rtl="0" algn="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Andrew Fanning</a:t>
            </a:r>
            <a:endParaRPr b="1" i="0" sz="1800" u="none" cap="none" strike="noStrike">
              <a:solidFill>
                <a:srgbClr val="000000"/>
              </a:solidFill>
              <a:latin typeface="Arial"/>
              <a:ea typeface="Arial"/>
              <a:cs typeface="Arial"/>
              <a:sym typeface="Arial"/>
            </a:endParaRPr>
          </a:p>
        </p:txBody>
      </p:sp>
      <p:pic>
        <p:nvPicPr>
          <p:cNvPr id="469" name="Google Shape;469;p95"/>
          <p:cNvPicPr preferRelativeResize="0"/>
          <p:nvPr/>
        </p:nvPicPr>
        <p:blipFill rotWithShape="1">
          <a:blip r:embed="rId3">
            <a:alphaModFix/>
          </a:blip>
          <a:srcRect b="0" l="17709" r="0" t="20223"/>
          <a:stretch/>
        </p:blipFill>
        <p:spPr>
          <a:xfrm>
            <a:off x="0" y="0"/>
            <a:ext cx="3599894" cy="3489856"/>
          </a:xfrm>
          <a:prstGeom prst="rect">
            <a:avLst/>
          </a:prstGeom>
          <a:noFill/>
          <a:ln>
            <a:noFill/>
          </a:ln>
        </p:spPr>
      </p:pic>
      <p:sp>
        <p:nvSpPr>
          <p:cNvPr id="470" name="Google Shape;470;p95"/>
          <p:cNvSpPr txBox="1"/>
          <p:nvPr/>
        </p:nvSpPr>
        <p:spPr>
          <a:xfrm>
            <a:off x="1140496" y="1719356"/>
            <a:ext cx="7560900" cy="1188300"/>
          </a:xfrm>
          <a:prstGeom prst="rect">
            <a:avLst/>
          </a:prstGeom>
          <a:noFill/>
          <a:ln>
            <a:noFill/>
          </a:ln>
        </p:spPr>
        <p:txBody>
          <a:bodyPr anchorCtr="0" anchor="ctr" bIns="27000" lIns="27000" spcFirstLastPara="1" rIns="27000" wrap="square" tIns="27000">
            <a:noAutofit/>
          </a:bodyPr>
          <a:lstStyle/>
          <a:p>
            <a:pPr indent="0" lvl="0" marL="0" marR="0" rtl="0" algn="r">
              <a:lnSpc>
                <a:spcPct val="100000"/>
              </a:lnSpc>
              <a:spcBef>
                <a:spcPts val="0"/>
              </a:spcBef>
              <a:spcAft>
                <a:spcPts val="0"/>
              </a:spcAft>
              <a:buClr>
                <a:srgbClr val="000000"/>
              </a:buClr>
              <a:buSzPts val="3300"/>
              <a:buFont typeface="Arial"/>
              <a:buNone/>
            </a:pPr>
            <a:r>
              <a:rPr b="1" i="0" lang="en-GB" sz="3300" u="none" cap="none" strike="noStrike">
                <a:solidFill>
                  <a:srgbClr val="000000"/>
                </a:solidFill>
                <a:latin typeface="Arial"/>
                <a:ea typeface="Arial"/>
                <a:cs typeface="Arial"/>
                <a:sym typeface="Arial"/>
              </a:rPr>
              <a:t>Doughnut Economics</a:t>
            </a:r>
            <a:endParaRPr sz="1100"/>
          </a:p>
          <a:p>
            <a:pPr indent="0" lvl="0" marL="0" marR="0" rtl="0" algn="r">
              <a:lnSpc>
                <a:spcPct val="100000"/>
              </a:lnSpc>
              <a:spcBef>
                <a:spcPts val="0"/>
              </a:spcBef>
              <a:spcAft>
                <a:spcPts val="0"/>
              </a:spcAft>
              <a:buClr>
                <a:srgbClr val="000000"/>
              </a:buClr>
              <a:buSzPts val="3300"/>
              <a:buFont typeface="Arial"/>
              <a:buNone/>
            </a:pPr>
            <a:r>
              <a:rPr b="1" i="0" lang="en-GB" sz="2100" u="none" cap="none" strike="noStrike">
                <a:solidFill>
                  <a:srgbClr val="000000"/>
                </a:solidFill>
                <a:latin typeface="Arial"/>
                <a:ea typeface="Arial"/>
                <a:cs typeface="Arial"/>
                <a:sym typeface="Arial"/>
              </a:rPr>
              <a:t>turning ideas into action</a:t>
            </a:r>
            <a:endParaRPr b="1" i="0" sz="2100" u="none" cap="none" strike="noStrike">
              <a:solidFill>
                <a:srgbClr val="000000"/>
              </a:solidFill>
              <a:latin typeface="Arial"/>
              <a:ea typeface="Arial"/>
              <a:cs typeface="Arial"/>
              <a:sym typeface="Arial"/>
            </a:endParaRPr>
          </a:p>
        </p:txBody>
      </p:sp>
      <p:pic>
        <p:nvPicPr>
          <p:cNvPr descr="A picture containing icon&#10;&#10;Description automatically generated" id="471" name="Google Shape;471;p95"/>
          <p:cNvPicPr preferRelativeResize="0"/>
          <p:nvPr/>
        </p:nvPicPr>
        <p:blipFill rotWithShape="1">
          <a:blip r:embed="rId4">
            <a:alphaModFix/>
          </a:blip>
          <a:srcRect b="0" l="0" r="0" t="0"/>
          <a:stretch/>
        </p:blipFill>
        <p:spPr>
          <a:xfrm>
            <a:off x="7081217" y="468270"/>
            <a:ext cx="1620181" cy="888485"/>
          </a:xfrm>
          <a:prstGeom prst="rect">
            <a:avLst/>
          </a:prstGeom>
          <a:noFill/>
          <a:ln>
            <a:noFill/>
          </a:ln>
        </p:spPr>
      </p:pic>
      <p:sp>
        <p:nvSpPr>
          <p:cNvPr id="472" name="Google Shape;472;p95"/>
          <p:cNvSpPr txBox="1"/>
          <p:nvPr/>
        </p:nvSpPr>
        <p:spPr>
          <a:xfrm>
            <a:off x="1140496" y="3171424"/>
            <a:ext cx="7560900" cy="366000"/>
          </a:xfrm>
          <a:prstGeom prst="rect">
            <a:avLst/>
          </a:prstGeom>
          <a:noFill/>
          <a:ln>
            <a:noFill/>
          </a:ln>
        </p:spPr>
        <p:txBody>
          <a:bodyPr anchorCtr="0" anchor="ctr" bIns="27000" lIns="27000" spcFirstLastPara="1" rIns="27000" wrap="square" tIns="27000">
            <a:noAutofit/>
          </a:bodyPr>
          <a:lstStyle/>
          <a:p>
            <a:pPr indent="0" lvl="0" marL="0" marR="0" rtl="0" algn="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Charting progress across countries</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pic>
        <p:nvPicPr>
          <p:cNvPr id="614" name="Google Shape;614;p104"/>
          <p:cNvPicPr preferRelativeResize="0"/>
          <p:nvPr/>
        </p:nvPicPr>
        <p:blipFill rotWithShape="1">
          <a:blip r:embed="rId3">
            <a:alphaModFix/>
          </a:blip>
          <a:srcRect b="17268" l="10759" r="4184" t="5085"/>
          <a:stretch/>
        </p:blipFill>
        <p:spPr>
          <a:xfrm>
            <a:off x="3124200" y="457200"/>
            <a:ext cx="5105398" cy="3733800"/>
          </a:xfrm>
          <a:prstGeom prst="rect">
            <a:avLst/>
          </a:prstGeom>
          <a:noFill/>
          <a:ln>
            <a:noFill/>
          </a:ln>
        </p:spPr>
      </p:pic>
      <p:sp>
        <p:nvSpPr>
          <p:cNvPr id="615" name="Google Shape;615;p104"/>
          <p:cNvSpPr txBox="1"/>
          <p:nvPr/>
        </p:nvSpPr>
        <p:spPr>
          <a:xfrm>
            <a:off x="8534400" y="4800600"/>
            <a:ext cx="381000" cy="2286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GB" sz="900" u="none" cap="none" strike="noStrike">
                <a:solidFill>
                  <a:srgbClr val="000000"/>
                </a:solidFill>
                <a:latin typeface="Roboto"/>
                <a:ea typeface="Roboto"/>
                <a:cs typeface="Roboto"/>
                <a:sym typeface="Roboto"/>
              </a:rPr>
              <a:t>‹#›</a:t>
            </a:fld>
            <a:r>
              <a:rPr b="1" i="0" lang="en-GB" sz="900" u="none" cap="none" strike="noStrike">
                <a:solidFill>
                  <a:srgbClr val="000000"/>
                </a:solidFill>
                <a:latin typeface="Roboto"/>
                <a:ea typeface="Roboto"/>
                <a:cs typeface="Roboto"/>
                <a:sym typeface="Roboto"/>
              </a:rPr>
              <a:t>      </a:t>
            </a:r>
            <a:endParaRPr b="1" i="0" sz="900" u="none" cap="none" strike="noStrike">
              <a:solidFill>
                <a:srgbClr val="000000"/>
              </a:solidFill>
              <a:latin typeface="Roboto"/>
              <a:ea typeface="Roboto"/>
              <a:cs typeface="Roboto"/>
              <a:sym typeface="Roboto"/>
            </a:endParaRPr>
          </a:p>
        </p:txBody>
      </p:sp>
      <p:pic>
        <p:nvPicPr>
          <p:cNvPr descr="A picture containing icon&#10;&#10;Description automatically generated" id="616" name="Google Shape;616;p104"/>
          <p:cNvPicPr preferRelativeResize="0"/>
          <p:nvPr/>
        </p:nvPicPr>
        <p:blipFill rotWithShape="1">
          <a:blip r:embed="rId4">
            <a:alphaModFix/>
          </a:blip>
          <a:srcRect b="0" l="0" r="0" t="0"/>
          <a:stretch/>
        </p:blipFill>
        <p:spPr>
          <a:xfrm>
            <a:off x="170348" y="4572000"/>
            <a:ext cx="918106" cy="497808"/>
          </a:xfrm>
          <a:prstGeom prst="rect">
            <a:avLst/>
          </a:prstGeom>
          <a:noFill/>
          <a:ln>
            <a:noFill/>
          </a:ln>
        </p:spPr>
      </p:pic>
      <p:sp>
        <p:nvSpPr>
          <p:cNvPr id="617" name="Google Shape;617;p104"/>
          <p:cNvSpPr txBox="1"/>
          <p:nvPr/>
        </p:nvSpPr>
        <p:spPr>
          <a:xfrm>
            <a:off x="533400" y="457200"/>
            <a:ext cx="1447800" cy="144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GB" sz="2100" u="none" cap="none" strike="noStrike">
                <a:solidFill>
                  <a:srgbClr val="000000"/>
                </a:solidFill>
                <a:latin typeface="Roboto"/>
                <a:ea typeface="Roboto"/>
                <a:cs typeface="Roboto"/>
                <a:sym typeface="Roboto"/>
              </a:rPr>
              <a:t>The history of GDP growth</a:t>
            </a:r>
            <a:endParaRPr b="0" i="0" sz="2100" u="none" cap="none" strike="noStrike">
              <a:solidFill>
                <a:srgbClr val="000000"/>
              </a:solidFill>
              <a:latin typeface="Roboto Light"/>
              <a:ea typeface="Roboto Light"/>
              <a:cs typeface="Roboto Light"/>
              <a:sym typeface="Roboto Light"/>
            </a:endParaRPr>
          </a:p>
        </p:txBody>
      </p:sp>
      <p:sp>
        <p:nvSpPr>
          <p:cNvPr id="618" name="Google Shape;618;p104"/>
          <p:cNvSpPr/>
          <p:nvPr/>
        </p:nvSpPr>
        <p:spPr>
          <a:xfrm>
            <a:off x="3247734" y="676025"/>
            <a:ext cx="275400" cy="275400"/>
          </a:xfrm>
          <a:prstGeom prst="donut">
            <a:avLst>
              <a:gd fmla="val 25000" name="adj"/>
            </a:avLst>
          </a:prstGeom>
          <a:solidFill>
            <a:srgbClr val="44D345"/>
          </a:solidFill>
          <a:ln cap="flat" cmpd="sng" w="9525">
            <a:solidFill>
              <a:srgbClr val="1C693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619" name="Google Shape;619;p104"/>
          <p:cNvCxnSpPr/>
          <p:nvPr/>
        </p:nvCxnSpPr>
        <p:spPr>
          <a:xfrm rot="10800000">
            <a:off x="3124200" y="460800"/>
            <a:ext cx="0" cy="3730200"/>
          </a:xfrm>
          <a:prstGeom prst="straightConnector1">
            <a:avLst/>
          </a:prstGeom>
          <a:noFill/>
          <a:ln cap="flat" cmpd="sng" w="9525">
            <a:solidFill>
              <a:schemeClr val="dk1"/>
            </a:solidFill>
            <a:prstDash val="solid"/>
            <a:round/>
            <a:headEnd len="sm" w="sm" type="none"/>
            <a:tailEnd len="sm" w="sm" type="none"/>
          </a:ln>
        </p:spPr>
      </p:cxnSp>
      <p:cxnSp>
        <p:nvCxnSpPr>
          <p:cNvPr id="620" name="Google Shape;620;p104"/>
          <p:cNvCxnSpPr/>
          <p:nvPr/>
        </p:nvCxnSpPr>
        <p:spPr>
          <a:xfrm>
            <a:off x="3124200" y="4191000"/>
            <a:ext cx="5111100" cy="0"/>
          </a:xfrm>
          <a:prstGeom prst="straightConnector1">
            <a:avLst/>
          </a:prstGeom>
          <a:noFill/>
          <a:ln cap="flat" cmpd="sng" w="9525">
            <a:solidFill>
              <a:schemeClr val="dk1"/>
            </a:solidFill>
            <a:prstDash val="solid"/>
            <a:round/>
            <a:headEnd len="sm" w="sm" type="none"/>
            <a:tailEnd len="sm" w="sm" type="none"/>
          </a:ln>
        </p:spPr>
      </p:cxnSp>
      <p:sp>
        <p:nvSpPr>
          <p:cNvPr id="621" name="Google Shape;621;p104"/>
          <p:cNvSpPr/>
          <p:nvPr/>
        </p:nvSpPr>
        <p:spPr>
          <a:xfrm rot="-9527721">
            <a:off x="3622310" y="1143838"/>
            <a:ext cx="3086257" cy="3209545"/>
          </a:xfrm>
          <a:prstGeom prst="arc">
            <a:avLst>
              <a:gd fmla="val 19945229" name="adj1"/>
              <a:gd fmla="val 4550037" name="adj2"/>
            </a:avLst>
          </a:prstGeom>
          <a:noFill/>
          <a:ln cap="flat" cmpd="sng" w="38100">
            <a:solidFill>
              <a:schemeClr val="dk1"/>
            </a:solidFill>
            <a:prstDash val="solid"/>
            <a:round/>
            <a:headEnd len="sm" w="sm" type="none"/>
            <a:tailEnd len="lg" w="lg" type="triangl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2" name="Google Shape;622;p104"/>
          <p:cNvSpPr txBox="1"/>
          <p:nvPr/>
        </p:nvSpPr>
        <p:spPr>
          <a:xfrm rot="-5400000">
            <a:off x="1300700" y="2514600"/>
            <a:ext cx="3048000" cy="30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GB" sz="1700" u="none" cap="none" strike="noStrike">
                <a:solidFill>
                  <a:srgbClr val="000000"/>
                </a:solidFill>
                <a:latin typeface="Roboto"/>
                <a:ea typeface="Roboto"/>
                <a:cs typeface="Roboto"/>
                <a:sym typeface="Roboto"/>
              </a:rPr>
              <a:t>Meeting the needs of all people</a:t>
            </a:r>
            <a:endParaRPr b="0" i="0" sz="1700" u="none" cap="none" strike="noStrike">
              <a:solidFill>
                <a:srgbClr val="000000"/>
              </a:solidFill>
              <a:latin typeface="Roboto Light"/>
              <a:ea typeface="Roboto Light"/>
              <a:cs typeface="Roboto Light"/>
              <a:sym typeface="Roboto Light"/>
            </a:endParaRPr>
          </a:p>
        </p:txBody>
      </p:sp>
      <p:cxnSp>
        <p:nvCxnSpPr>
          <p:cNvPr id="623" name="Google Shape;623;p104"/>
          <p:cNvCxnSpPr/>
          <p:nvPr/>
        </p:nvCxnSpPr>
        <p:spPr>
          <a:xfrm rot="10800000">
            <a:off x="2842259" y="841978"/>
            <a:ext cx="0" cy="201300"/>
          </a:xfrm>
          <a:prstGeom prst="straightConnector1">
            <a:avLst/>
          </a:prstGeom>
          <a:noFill/>
          <a:ln cap="flat" cmpd="sng" w="19050">
            <a:solidFill>
              <a:schemeClr val="dk1"/>
            </a:solidFill>
            <a:prstDash val="solid"/>
            <a:round/>
            <a:headEnd len="sm" w="sm" type="none"/>
            <a:tailEnd len="med" w="med" type="triangle"/>
          </a:ln>
        </p:spPr>
      </p:cxnSp>
      <p:pic>
        <p:nvPicPr>
          <p:cNvPr descr="Shape&#10;&#10;Description automatically generated" id="624" name="Google Shape;624;p104"/>
          <p:cNvPicPr preferRelativeResize="0"/>
          <p:nvPr/>
        </p:nvPicPr>
        <p:blipFill rotWithShape="1">
          <a:blip r:embed="rId5">
            <a:alphaModFix/>
          </a:blip>
          <a:srcRect b="0" l="0" r="0" t="0"/>
          <a:stretch/>
        </p:blipFill>
        <p:spPr>
          <a:xfrm>
            <a:off x="310487" y="1518271"/>
            <a:ext cx="1555931" cy="1353926"/>
          </a:xfrm>
          <a:prstGeom prst="rect">
            <a:avLst/>
          </a:prstGeom>
          <a:noFill/>
          <a:ln>
            <a:noFill/>
          </a:ln>
        </p:spPr>
      </p:pic>
      <p:sp>
        <p:nvSpPr>
          <p:cNvPr id="625" name="Google Shape;625;p104"/>
          <p:cNvSpPr txBox="1"/>
          <p:nvPr/>
        </p:nvSpPr>
        <p:spPr>
          <a:xfrm>
            <a:off x="3830957" y="4316400"/>
            <a:ext cx="4800600" cy="30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GB" sz="1700" u="none" cap="none" strike="noStrike">
                <a:solidFill>
                  <a:srgbClr val="000000"/>
                </a:solidFill>
                <a:latin typeface="Roboto"/>
                <a:ea typeface="Roboto"/>
                <a:cs typeface="Roboto"/>
                <a:sym typeface="Roboto"/>
              </a:rPr>
              <a:t>Within the means of the living planet</a:t>
            </a:r>
            <a:endParaRPr b="0" i="0" sz="1700" u="none" cap="none" strike="noStrike">
              <a:solidFill>
                <a:srgbClr val="000000"/>
              </a:solidFill>
              <a:latin typeface="Roboto Light"/>
              <a:ea typeface="Roboto Light"/>
              <a:cs typeface="Roboto Light"/>
              <a:sym typeface="Roboto Light"/>
            </a:endParaRPr>
          </a:p>
        </p:txBody>
      </p:sp>
      <p:cxnSp>
        <p:nvCxnSpPr>
          <p:cNvPr id="626" name="Google Shape;626;p104"/>
          <p:cNvCxnSpPr/>
          <p:nvPr/>
        </p:nvCxnSpPr>
        <p:spPr>
          <a:xfrm>
            <a:off x="3452443" y="4495868"/>
            <a:ext cx="209100" cy="0"/>
          </a:xfrm>
          <a:prstGeom prst="straightConnector1">
            <a:avLst/>
          </a:prstGeom>
          <a:noFill/>
          <a:ln cap="flat" cmpd="sng" w="19050">
            <a:solidFill>
              <a:schemeClr val="dk1"/>
            </a:solidFill>
            <a:prstDash val="solid"/>
            <a:round/>
            <a:headEnd len="med" w="med" type="triangle"/>
            <a:tailEnd len="sm" w="sm" type="none"/>
          </a:ln>
        </p:spPr>
      </p:cxnSp>
      <p:sp>
        <p:nvSpPr>
          <p:cNvPr id="627" name="Google Shape;627;p104"/>
          <p:cNvSpPr txBox="1"/>
          <p:nvPr/>
        </p:nvSpPr>
        <p:spPr>
          <a:xfrm>
            <a:off x="5019041" y="2377440"/>
            <a:ext cx="1072500" cy="3156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GB" sz="1600" u="none" cap="none" strike="noStrike">
                <a:solidFill>
                  <a:srgbClr val="000000"/>
                </a:solidFill>
                <a:latin typeface="Arial"/>
                <a:ea typeface="Arial"/>
                <a:cs typeface="Arial"/>
                <a:sym typeface="Arial"/>
              </a:rPr>
              <a:t>GROWTH</a:t>
            </a: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pic>
        <p:nvPicPr>
          <p:cNvPr id="633" name="Google Shape;633;p105"/>
          <p:cNvPicPr preferRelativeResize="0"/>
          <p:nvPr/>
        </p:nvPicPr>
        <p:blipFill rotWithShape="1">
          <a:blip r:embed="rId3">
            <a:alphaModFix/>
          </a:blip>
          <a:srcRect b="17268" l="10759" r="4184" t="5085"/>
          <a:stretch/>
        </p:blipFill>
        <p:spPr>
          <a:xfrm>
            <a:off x="3124200" y="457200"/>
            <a:ext cx="5105398" cy="3733800"/>
          </a:xfrm>
          <a:prstGeom prst="rect">
            <a:avLst/>
          </a:prstGeom>
          <a:noFill/>
          <a:ln>
            <a:noFill/>
          </a:ln>
        </p:spPr>
      </p:pic>
      <p:sp>
        <p:nvSpPr>
          <p:cNvPr id="634" name="Google Shape;634;p105"/>
          <p:cNvSpPr txBox="1"/>
          <p:nvPr/>
        </p:nvSpPr>
        <p:spPr>
          <a:xfrm>
            <a:off x="8534400" y="4800600"/>
            <a:ext cx="381000" cy="2286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GB" sz="900" u="none" cap="none" strike="noStrike">
                <a:solidFill>
                  <a:schemeClr val="dk1"/>
                </a:solidFill>
                <a:latin typeface="Roboto"/>
                <a:ea typeface="Roboto"/>
                <a:cs typeface="Roboto"/>
                <a:sym typeface="Roboto"/>
              </a:rPr>
              <a:t>‹#›</a:t>
            </a:fld>
            <a:r>
              <a:rPr b="1" i="0" lang="en-GB" sz="900" u="none" cap="none" strike="noStrike">
                <a:solidFill>
                  <a:schemeClr val="dk1"/>
                </a:solidFill>
                <a:latin typeface="Roboto"/>
                <a:ea typeface="Roboto"/>
                <a:cs typeface="Roboto"/>
                <a:sym typeface="Roboto"/>
              </a:rPr>
              <a:t>      </a:t>
            </a:r>
            <a:endParaRPr b="1" i="0" sz="900" u="none" cap="none" strike="noStrike">
              <a:solidFill>
                <a:schemeClr val="dk1"/>
              </a:solidFill>
              <a:latin typeface="Roboto"/>
              <a:ea typeface="Roboto"/>
              <a:cs typeface="Roboto"/>
              <a:sym typeface="Roboto"/>
            </a:endParaRPr>
          </a:p>
        </p:txBody>
      </p:sp>
      <p:pic>
        <p:nvPicPr>
          <p:cNvPr descr="A picture containing icon&#10;&#10;Description automatically generated" id="635" name="Google Shape;635;p105"/>
          <p:cNvPicPr preferRelativeResize="0"/>
          <p:nvPr/>
        </p:nvPicPr>
        <p:blipFill rotWithShape="1">
          <a:blip r:embed="rId4">
            <a:alphaModFix/>
          </a:blip>
          <a:srcRect b="0" l="0" r="0" t="0"/>
          <a:stretch/>
        </p:blipFill>
        <p:spPr>
          <a:xfrm>
            <a:off x="170348" y="4572000"/>
            <a:ext cx="918106" cy="497808"/>
          </a:xfrm>
          <a:prstGeom prst="rect">
            <a:avLst/>
          </a:prstGeom>
          <a:noFill/>
          <a:ln>
            <a:noFill/>
          </a:ln>
        </p:spPr>
      </p:pic>
      <p:sp>
        <p:nvSpPr>
          <p:cNvPr id="636" name="Google Shape;636;p105"/>
          <p:cNvSpPr txBox="1"/>
          <p:nvPr/>
        </p:nvSpPr>
        <p:spPr>
          <a:xfrm>
            <a:off x="533400" y="457200"/>
            <a:ext cx="1447800" cy="144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GB" sz="2100" u="none" cap="none" strike="noStrike">
                <a:solidFill>
                  <a:schemeClr val="dk1"/>
                </a:solidFill>
                <a:latin typeface="Roboto"/>
                <a:ea typeface="Roboto"/>
                <a:cs typeface="Roboto"/>
                <a:sym typeface="Roboto"/>
              </a:rPr>
              <a:t>The future of planetary prosperity</a:t>
            </a:r>
            <a:endParaRPr b="0" i="0" sz="2100" u="none" cap="none" strike="noStrike">
              <a:solidFill>
                <a:schemeClr val="dk1"/>
              </a:solidFill>
              <a:latin typeface="Roboto Light"/>
              <a:ea typeface="Roboto Light"/>
              <a:cs typeface="Roboto Light"/>
              <a:sym typeface="Roboto Light"/>
            </a:endParaRPr>
          </a:p>
        </p:txBody>
      </p:sp>
      <p:sp>
        <p:nvSpPr>
          <p:cNvPr id="637" name="Google Shape;637;p105"/>
          <p:cNvSpPr/>
          <p:nvPr/>
        </p:nvSpPr>
        <p:spPr>
          <a:xfrm>
            <a:off x="3247734" y="676025"/>
            <a:ext cx="275400" cy="275400"/>
          </a:xfrm>
          <a:prstGeom prst="donut">
            <a:avLst>
              <a:gd fmla="val 25000" name="adj"/>
            </a:avLst>
          </a:prstGeom>
          <a:solidFill>
            <a:srgbClr val="44D345"/>
          </a:solidFill>
          <a:ln cap="flat" cmpd="sng" w="9525">
            <a:solidFill>
              <a:srgbClr val="1C693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638" name="Google Shape;638;p105"/>
          <p:cNvCxnSpPr/>
          <p:nvPr/>
        </p:nvCxnSpPr>
        <p:spPr>
          <a:xfrm rot="10800000">
            <a:off x="3124200" y="460800"/>
            <a:ext cx="0" cy="3730200"/>
          </a:xfrm>
          <a:prstGeom prst="straightConnector1">
            <a:avLst/>
          </a:prstGeom>
          <a:noFill/>
          <a:ln cap="flat" cmpd="sng" w="9525">
            <a:solidFill>
              <a:schemeClr val="dk1"/>
            </a:solidFill>
            <a:prstDash val="solid"/>
            <a:round/>
            <a:headEnd len="sm" w="sm" type="none"/>
            <a:tailEnd len="sm" w="sm" type="none"/>
          </a:ln>
        </p:spPr>
      </p:cxnSp>
      <p:cxnSp>
        <p:nvCxnSpPr>
          <p:cNvPr id="639" name="Google Shape;639;p105"/>
          <p:cNvCxnSpPr/>
          <p:nvPr/>
        </p:nvCxnSpPr>
        <p:spPr>
          <a:xfrm>
            <a:off x="3124200" y="4191000"/>
            <a:ext cx="5111100" cy="0"/>
          </a:xfrm>
          <a:prstGeom prst="straightConnector1">
            <a:avLst/>
          </a:prstGeom>
          <a:noFill/>
          <a:ln cap="flat" cmpd="sng" w="9525">
            <a:solidFill>
              <a:schemeClr val="dk1"/>
            </a:solidFill>
            <a:prstDash val="solid"/>
            <a:round/>
            <a:headEnd len="sm" w="sm" type="none"/>
            <a:tailEnd len="sm" w="sm" type="none"/>
          </a:ln>
        </p:spPr>
      </p:cxnSp>
      <p:sp>
        <p:nvSpPr>
          <p:cNvPr id="640" name="Google Shape;640;p105"/>
          <p:cNvSpPr txBox="1"/>
          <p:nvPr/>
        </p:nvSpPr>
        <p:spPr>
          <a:xfrm rot="-5400000">
            <a:off x="1300700" y="2514600"/>
            <a:ext cx="3048000" cy="30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1700">
                <a:solidFill>
                  <a:schemeClr val="dk1"/>
                </a:solidFill>
                <a:latin typeface="Roboto"/>
                <a:ea typeface="Roboto"/>
                <a:cs typeface="Roboto"/>
                <a:sym typeface="Roboto"/>
              </a:rPr>
              <a:t>Meeting the needs of all people</a:t>
            </a:r>
            <a:endParaRPr sz="1700">
              <a:solidFill>
                <a:schemeClr val="dk1"/>
              </a:solidFill>
              <a:latin typeface="Roboto Light"/>
              <a:ea typeface="Roboto Light"/>
              <a:cs typeface="Roboto Light"/>
              <a:sym typeface="Roboto Light"/>
            </a:endParaRPr>
          </a:p>
        </p:txBody>
      </p:sp>
      <p:cxnSp>
        <p:nvCxnSpPr>
          <p:cNvPr id="641" name="Google Shape;641;p105"/>
          <p:cNvCxnSpPr/>
          <p:nvPr/>
        </p:nvCxnSpPr>
        <p:spPr>
          <a:xfrm rot="10800000">
            <a:off x="2842259" y="841978"/>
            <a:ext cx="0" cy="201300"/>
          </a:xfrm>
          <a:prstGeom prst="straightConnector1">
            <a:avLst/>
          </a:prstGeom>
          <a:noFill/>
          <a:ln cap="flat" cmpd="sng" w="19050">
            <a:solidFill>
              <a:schemeClr val="dk1"/>
            </a:solidFill>
            <a:prstDash val="solid"/>
            <a:round/>
            <a:headEnd len="sm" w="sm" type="none"/>
            <a:tailEnd len="med" w="med" type="triangle"/>
          </a:ln>
        </p:spPr>
      </p:cxnSp>
      <p:sp>
        <p:nvSpPr>
          <p:cNvPr id="642" name="Google Shape;642;p105"/>
          <p:cNvSpPr txBox="1"/>
          <p:nvPr/>
        </p:nvSpPr>
        <p:spPr>
          <a:xfrm>
            <a:off x="3830957" y="4316400"/>
            <a:ext cx="4800600" cy="30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1700">
                <a:solidFill>
                  <a:schemeClr val="dk1"/>
                </a:solidFill>
                <a:latin typeface="Roboto"/>
                <a:ea typeface="Roboto"/>
                <a:cs typeface="Roboto"/>
                <a:sym typeface="Roboto"/>
              </a:rPr>
              <a:t>Within the means of the living planet</a:t>
            </a:r>
            <a:endParaRPr sz="1700">
              <a:solidFill>
                <a:schemeClr val="dk1"/>
              </a:solidFill>
              <a:latin typeface="Roboto Light"/>
              <a:ea typeface="Roboto Light"/>
              <a:cs typeface="Roboto Light"/>
              <a:sym typeface="Roboto Light"/>
            </a:endParaRPr>
          </a:p>
        </p:txBody>
      </p:sp>
      <p:cxnSp>
        <p:nvCxnSpPr>
          <p:cNvPr id="643" name="Google Shape;643;p105"/>
          <p:cNvCxnSpPr/>
          <p:nvPr/>
        </p:nvCxnSpPr>
        <p:spPr>
          <a:xfrm>
            <a:off x="3452443" y="4495868"/>
            <a:ext cx="209100" cy="0"/>
          </a:xfrm>
          <a:prstGeom prst="straightConnector1">
            <a:avLst/>
          </a:prstGeom>
          <a:noFill/>
          <a:ln cap="flat" cmpd="sng" w="19050">
            <a:solidFill>
              <a:schemeClr val="dk1"/>
            </a:solidFill>
            <a:prstDash val="solid"/>
            <a:round/>
            <a:headEnd len="med" w="med" type="triangle"/>
            <a:tailEnd len="sm" w="sm" type="none"/>
          </a:ln>
        </p:spPr>
      </p:cxnSp>
      <p:grpSp>
        <p:nvGrpSpPr>
          <p:cNvPr id="644" name="Google Shape;644;p105"/>
          <p:cNvGrpSpPr/>
          <p:nvPr/>
        </p:nvGrpSpPr>
        <p:grpSpPr>
          <a:xfrm>
            <a:off x="2984741" y="1080750"/>
            <a:ext cx="1455043" cy="3086400"/>
            <a:chOff x="2984742" y="1080750"/>
            <a:chExt cx="1455043" cy="3086400"/>
          </a:xfrm>
        </p:grpSpPr>
        <p:sp>
          <p:nvSpPr>
            <p:cNvPr id="645" name="Google Shape;645;p105"/>
            <p:cNvSpPr/>
            <p:nvPr/>
          </p:nvSpPr>
          <p:spPr>
            <a:xfrm flipH="1" rot="10798849">
              <a:off x="2985192" y="1080900"/>
              <a:ext cx="896400" cy="3086100"/>
            </a:xfrm>
            <a:prstGeom prst="arc">
              <a:avLst>
                <a:gd fmla="val 17118161" name="adj1"/>
                <a:gd fmla="val 4287143" name="adj2"/>
              </a:avLst>
            </a:prstGeom>
            <a:noFill/>
            <a:ln cap="flat" cmpd="sng" w="38100">
              <a:solidFill>
                <a:schemeClr val="dk1"/>
              </a:solidFill>
              <a:prstDash val="solid"/>
              <a:round/>
              <a:headEnd len="sm" w="sm" type="none"/>
              <a:tailEnd len="lg" w="lg" type="triangl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6" name="Google Shape;646;p105"/>
            <p:cNvSpPr txBox="1"/>
            <p:nvPr/>
          </p:nvSpPr>
          <p:spPr>
            <a:xfrm>
              <a:off x="3978085" y="3464622"/>
              <a:ext cx="461700" cy="226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1600">
                  <a:solidFill>
                    <a:schemeClr val="dk1"/>
                  </a:solidFill>
                  <a:latin typeface="Roboto"/>
                  <a:ea typeface="Roboto"/>
                  <a:cs typeface="Roboto"/>
                  <a:sym typeface="Roboto"/>
                </a:rPr>
                <a:t>RISE</a:t>
              </a:r>
              <a:endParaRPr b="1" sz="1600">
                <a:solidFill>
                  <a:schemeClr val="dk1"/>
                </a:solidFill>
                <a:latin typeface="Roboto"/>
                <a:ea typeface="Roboto"/>
                <a:cs typeface="Roboto"/>
                <a:sym typeface="Roboto"/>
              </a:endParaRPr>
            </a:p>
          </p:txBody>
        </p:sp>
      </p:grpSp>
      <p:grpSp>
        <p:nvGrpSpPr>
          <p:cNvPr id="647" name="Google Shape;647;p105"/>
          <p:cNvGrpSpPr/>
          <p:nvPr/>
        </p:nvGrpSpPr>
        <p:grpSpPr>
          <a:xfrm>
            <a:off x="3138888" y="819558"/>
            <a:ext cx="3039859" cy="2267700"/>
            <a:chOff x="3138887" y="819557"/>
            <a:chExt cx="3039859" cy="2267700"/>
          </a:xfrm>
        </p:grpSpPr>
        <p:sp>
          <p:nvSpPr>
            <p:cNvPr id="648" name="Google Shape;648;p105"/>
            <p:cNvSpPr/>
            <p:nvPr/>
          </p:nvSpPr>
          <p:spPr>
            <a:xfrm flipH="1" rot="7800452">
              <a:off x="4254579" y="410444"/>
              <a:ext cx="370515" cy="3085926"/>
            </a:xfrm>
            <a:prstGeom prst="arc">
              <a:avLst>
                <a:gd fmla="val 17118161" name="adj1"/>
                <a:gd fmla="val 4550037" name="adj2"/>
              </a:avLst>
            </a:prstGeom>
            <a:noFill/>
            <a:ln cap="flat" cmpd="sng" w="38100">
              <a:solidFill>
                <a:schemeClr val="dk1"/>
              </a:solidFill>
              <a:prstDash val="solid"/>
              <a:round/>
              <a:headEnd len="sm" w="sm" type="none"/>
              <a:tailEnd len="lg" w="lg" type="triangl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9" name="Google Shape;649;p105"/>
            <p:cNvSpPr txBox="1"/>
            <p:nvPr/>
          </p:nvSpPr>
          <p:spPr>
            <a:xfrm>
              <a:off x="5088246" y="2233482"/>
              <a:ext cx="1090500" cy="226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1600">
                  <a:solidFill>
                    <a:schemeClr val="dk1"/>
                  </a:solidFill>
                  <a:latin typeface="Roboto"/>
                  <a:ea typeface="Roboto"/>
                  <a:cs typeface="Roboto"/>
                  <a:sym typeface="Roboto"/>
                </a:rPr>
                <a:t>REORIENT</a:t>
              </a:r>
              <a:endParaRPr b="1" sz="1600">
                <a:solidFill>
                  <a:schemeClr val="dk1"/>
                </a:solidFill>
                <a:latin typeface="Roboto"/>
                <a:ea typeface="Roboto"/>
                <a:cs typeface="Roboto"/>
                <a:sym typeface="Roboto"/>
              </a:endParaRPr>
            </a:p>
          </p:txBody>
        </p:sp>
      </p:grpSp>
      <p:grpSp>
        <p:nvGrpSpPr>
          <p:cNvPr id="650" name="Google Shape;650;p105"/>
          <p:cNvGrpSpPr/>
          <p:nvPr/>
        </p:nvGrpSpPr>
        <p:grpSpPr>
          <a:xfrm>
            <a:off x="3898819" y="953965"/>
            <a:ext cx="3333104" cy="604284"/>
            <a:chOff x="3898819" y="953965"/>
            <a:chExt cx="3333104" cy="604284"/>
          </a:xfrm>
        </p:grpSpPr>
        <p:sp>
          <p:nvSpPr>
            <p:cNvPr id="651" name="Google Shape;651;p105"/>
            <p:cNvSpPr/>
            <p:nvPr/>
          </p:nvSpPr>
          <p:spPr>
            <a:xfrm rot="5395354">
              <a:off x="5331018" y="-475987"/>
              <a:ext cx="222000" cy="3086103"/>
            </a:xfrm>
            <a:prstGeom prst="arc">
              <a:avLst>
                <a:gd fmla="val 16432547" name="adj1"/>
                <a:gd fmla="val 5189545" name="adj2"/>
              </a:avLst>
            </a:prstGeom>
            <a:noFill/>
            <a:ln cap="flat" cmpd="sng" w="38100">
              <a:solidFill>
                <a:schemeClr val="dk1"/>
              </a:solidFill>
              <a:prstDash val="solid"/>
              <a:round/>
              <a:headEnd len="sm" w="sm" type="none"/>
              <a:tailEnd len="lg" w="lg" type="triangl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2" name="Google Shape;652;p105"/>
            <p:cNvSpPr txBox="1"/>
            <p:nvPr/>
          </p:nvSpPr>
          <p:spPr>
            <a:xfrm>
              <a:off x="6383223" y="1314649"/>
              <a:ext cx="848700" cy="2436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1600">
                  <a:solidFill>
                    <a:schemeClr val="dk1"/>
                  </a:solidFill>
                  <a:latin typeface="Roboto"/>
                  <a:ea typeface="Roboto"/>
                  <a:cs typeface="Roboto"/>
                  <a:sym typeface="Roboto"/>
                </a:rPr>
                <a:t>REDUCE</a:t>
              </a:r>
              <a:endParaRPr b="1" sz="1600">
                <a:solidFill>
                  <a:schemeClr val="dk1"/>
                </a:solidFill>
                <a:latin typeface="Roboto"/>
                <a:ea typeface="Roboto"/>
                <a:cs typeface="Roboto"/>
                <a:sym typeface="Roboto"/>
              </a:endParaRPr>
            </a:p>
          </p:txBody>
        </p:sp>
      </p:grpSp>
      <p:sp>
        <p:nvSpPr>
          <p:cNvPr id="653" name="Google Shape;653;p105"/>
          <p:cNvSpPr txBox="1"/>
          <p:nvPr/>
        </p:nvSpPr>
        <p:spPr>
          <a:xfrm>
            <a:off x="6593594" y="2974171"/>
            <a:ext cx="1494600" cy="2262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1600">
                <a:solidFill>
                  <a:schemeClr val="dk1"/>
                </a:solidFill>
                <a:latin typeface="Roboto"/>
                <a:ea typeface="Roboto"/>
                <a:cs typeface="Roboto"/>
                <a:sym typeface="Roboto"/>
              </a:rPr>
              <a:t>REBALANCE</a:t>
            </a:r>
            <a:endParaRPr b="1" sz="1600">
              <a:solidFill>
                <a:schemeClr val="dk1"/>
              </a:solidFill>
              <a:latin typeface="Roboto"/>
              <a:ea typeface="Roboto"/>
              <a:cs typeface="Roboto"/>
              <a:sym typeface="Roboto"/>
            </a:endParaRPr>
          </a:p>
        </p:txBody>
      </p:sp>
      <p:sp>
        <p:nvSpPr>
          <p:cNvPr id="654" name="Google Shape;654;p105"/>
          <p:cNvSpPr/>
          <p:nvPr/>
        </p:nvSpPr>
        <p:spPr>
          <a:xfrm rot="2394385">
            <a:off x="2367779" y="-336588"/>
            <a:ext cx="4408329" cy="3868883"/>
          </a:xfrm>
          <a:prstGeom prst="arc">
            <a:avLst>
              <a:gd fmla="val 19798125" name="adj1"/>
              <a:gd fmla="val 1301543" name="adj2"/>
            </a:avLst>
          </a:prstGeom>
          <a:noFill/>
          <a:ln cap="flat" cmpd="sng" w="2286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5" name="Google Shape;655;p105"/>
          <p:cNvSpPr/>
          <p:nvPr/>
        </p:nvSpPr>
        <p:spPr>
          <a:xfrm rot="-6485254">
            <a:off x="5227297" y="3324610"/>
            <a:ext cx="485071" cy="396368"/>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6" name="Google Shape;656;p105"/>
          <p:cNvSpPr/>
          <p:nvPr/>
        </p:nvSpPr>
        <p:spPr>
          <a:xfrm rot="344962">
            <a:off x="6424663" y="1711736"/>
            <a:ext cx="485140" cy="396513"/>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pic>
        <p:nvPicPr>
          <p:cNvPr id="661" name="Google Shape;661;p106"/>
          <p:cNvPicPr preferRelativeResize="0"/>
          <p:nvPr/>
        </p:nvPicPr>
        <p:blipFill rotWithShape="1">
          <a:blip r:embed="rId3">
            <a:alphaModFix/>
          </a:blip>
          <a:srcRect b="0" l="0" r="0" t="0"/>
          <a:stretch/>
        </p:blipFill>
        <p:spPr>
          <a:xfrm>
            <a:off x="953598" y="621967"/>
            <a:ext cx="3234036" cy="4291845"/>
          </a:xfrm>
          <a:prstGeom prst="rect">
            <a:avLst/>
          </a:prstGeom>
          <a:noFill/>
          <a:ln cap="flat" cmpd="sng" w="9525">
            <a:solidFill>
              <a:schemeClr val="dk1"/>
            </a:solidFill>
            <a:prstDash val="solid"/>
            <a:round/>
            <a:headEnd len="sm" w="sm" type="none"/>
            <a:tailEnd len="sm" w="sm" type="none"/>
          </a:ln>
        </p:spPr>
      </p:pic>
      <p:pic>
        <p:nvPicPr>
          <p:cNvPr id="662" name="Google Shape;662;p106"/>
          <p:cNvPicPr preferRelativeResize="0"/>
          <p:nvPr/>
        </p:nvPicPr>
        <p:blipFill rotWithShape="1">
          <a:blip r:embed="rId4">
            <a:alphaModFix/>
          </a:blip>
          <a:srcRect b="0" l="0" r="0" t="0"/>
          <a:stretch/>
        </p:blipFill>
        <p:spPr>
          <a:xfrm>
            <a:off x="5011592" y="621967"/>
            <a:ext cx="3232818" cy="4290227"/>
          </a:xfrm>
          <a:prstGeom prst="rect">
            <a:avLst/>
          </a:prstGeom>
          <a:noFill/>
          <a:ln cap="flat" cmpd="sng" w="9525">
            <a:solidFill>
              <a:schemeClr val="dk1"/>
            </a:solidFill>
            <a:prstDash val="solid"/>
            <a:round/>
            <a:headEnd len="sm" w="sm" type="none"/>
            <a:tailEnd len="sm" w="sm" type="none"/>
          </a:ln>
        </p:spPr>
      </p:pic>
      <p:sp>
        <p:nvSpPr>
          <p:cNvPr id="663" name="Google Shape;663;p106"/>
          <p:cNvSpPr txBox="1"/>
          <p:nvPr>
            <p:ph type="title"/>
          </p:nvPr>
        </p:nvSpPr>
        <p:spPr>
          <a:xfrm>
            <a:off x="953597" y="141480"/>
            <a:ext cx="3234000" cy="422700"/>
          </a:xfrm>
          <a:prstGeom prst="rect">
            <a:avLst/>
          </a:prstGeom>
          <a:noFill/>
          <a:ln>
            <a:noFill/>
          </a:ln>
        </p:spPr>
        <p:txBody>
          <a:bodyPr anchorCtr="0" anchor="b" bIns="34275" lIns="68575" spcFirstLastPara="1" rIns="68575" wrap="square" tIns="34275">
            <a:noAutofit/>
          </a:bodyPr>
          <a:lstStyle/>
          <a:p>
            <a:pPr indent="0" lvl="0" marL="0" rtl="0" algn="ctr">
              <a:spcBef>
                <a:spcPts val="0"/>
              </a:spcBef>
              <a:spcAft>
                <a:spcPts val="0"/>
              </a:spcAft>
              <a:buNone/>
            </a:pPr>
            <a:r>
              <a:rPr b="1" lang="en-GB" sz="2100">
                <a:latin typeface="Roboto"/>
                <a:ea typeface="Roboto"/>
                <a:cs typeface="Roboto"/>
                <a:sym typeface="Roboto"/>
              </a:rPr>
              <a:t>2018 study</a:t>
            </a:r>
            <a:endParaRPr/>
          </a:p>
        </p:txBody>
      </p:sp>
      <p:sp>
        <p:nvSpPr>
          <p:cNvPr id="664" name="Google Shape;664;p106"/>
          <p:cNvSpPr txBox="1"/>
          <p:nvPr/>
        </p:nvSpPr>
        <p:spPr>
          <a:xfrm>
            <a:off x="5010371" y="141480"/>
            <a:ext cx="3234000" cy="422700"/>
          </a:xfrm>
          <a:prstGeom prst="rect">
            <a:avLst/>
          </a:prstGeom>
          <a:noFill/>
          <a:ln>
            <a:noFill/>
          </a:ln>
        </p:spPr>
        <p:txBody>
          <a:bodyPr anchorCtr="0" anchor="b"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Roboto"/>
              <a:buNone/>
            </a:pPr>
            <a:r>
              <a:rPr b="1" i="0" lang="en-GB" sz="2100" u="none" cap="none" strike="noStrike">
                <a:solidFill>
                  <a:srgbClr val="000000"/>
                </a:solidFill>
                <a:latin typeface="Roboto"/>
                <a:ea typeface="Roboto"/>
                <a:cs typeface="Roboto"/>
                <a:sym typeface="Roboto"/>
              </a:rPr>
              <a:t>2022 study</a:t>
            </a:r>
            <a:endParaRPr sz="1100"/>
          </a:p>
        </p:txBody>
      </p:sp>
      <p:sp>
        <p:nvSpPr>
          <p:cNvPr id="665" name="Google Shape;665;p106"/>
          <p:cNvSpPr txBox="1"/>
          <p:nvPr/>
        </p:nvSpPr>
        <p:spPr>
          <a:xfrm>
            <a:off x="8352420" y="4840002"/>
            <a:ext cx="540000" cy="162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900"/>
              <a:buFont typeface="Roboto"/>
              <a:buNone/>
            </a:pPr>
            <a:fld id="{00000000-1234-1234-1234-123412341234}" type="slidenum">
              <a:rPr b="1" i="0" lang="en-GB" sz="900" u="none" cap="none" strike="noStrike">
                <a:solidFill>
                  <a:srgbClr val="000000"/>
                </a:solidFill>
                <a:latin typeface="Roboto"/>
                <a:ea typeface="Roboto"/>
                <a:cs typeface="Roboto"/>
                <a:sym typeface="Roboto"/>
              </a:rPr>
              <a:t>‹#›</a:t>
            </a:fld>
            <a:endParaRPr b="1" i="0" sz="900" u="none" cap="none" strike="noStrike">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107"/>
          <p:cNvSpPr txBox="1"/>
          <p:nvPr/>
        </p:nvSpPr>
        <p:spPr>
          <a:xfrm>
            <a:off x="1756804" y="4548473"/>
            <a:ext cx="5630400" cy="162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Roboto Light"/>
              <a:buNone/>
            </a:pPr>
            <a:r>
              <a:rPr b="1" i="0" lang="en-GB" sz="1500" u="sng" cap="none" strike="noStrike">
                <a:solidFill>
                  <a:srgbClr val="000000"/>
                </a:solidFill>
                <a:latin typeface="Roboto"/>
                <a:ea typeface="Roboto"/>
                <a:cs typeface="Roboto"/>
                <a:sym typeface="Roboto"/>
                <a:hlinkClick r:id="rId3">
                  <a:extLst>
                    <a:ext uri="{A12FA001-AC4F-418D-AE19-62706E023703}">
                      <ahyp:hlinkClr val="tx"/>
                    </a:ext>
                  </a:extLst>
                </a:hlinkClick>
              </a:rPr>
              <a:t>https://goodlife.leeds.ac.uk</a:t>
            </a:r>
            <a:r>
              <a:rPr b="1" i="0" lang="en-GB" sz="1500" u="none" cap="none" strike="noStrike">
                <a:solidFill>
                  <a:srgbClr val="000000"/>
                </a:solidFill>
                <a:latin typeface="Roboto"/>
                <a:ea typeface="Roboto"/>
                <a:cs typeface="Roboto"/>
                <a:sym typeface="Roboto"/>
              </a:rPr>
              <a:t> </a:t>
            </a:r>
            <a:endParaRPr b="1" i="0" sz="1500" u="none" cap="none" strike="noStrike">
              <a:solidFill>
                <a:srgbClr val="000000"/>
              </a:solidFill>
              <a:latin typeface="Roboto"/>
              <a:ea typeface="Roboto"/>
              <a:cs typeface="Roboto"/>
              <a:sym typeface="Roboto"/>
            </a:endParaRPr>
          </a:p>
        </p:txBody>
      </p:sp>
      <p:pic>
        <p:nvPicPr>
          <p:cNvPr descr="A picture containing icon&#10;&#10;Description automatically generated" id="671" name="Google Shape;671;p107"/>
          <p:cNvPicPr preferRelativeResize="0"/>
          <p:nvPr/>
        </p:nvPicPr>
        <p:blipFill rotWithShape="1">
          <a:blip r:embed="rId4">
            <a:alphaModFix/>
          </a:blip>
          <a:srcRect b="0" l="0" r="0" t="0"/>
          <a:stretch/>
        </p:blipFill>
        <p:spPr>
          <a:xfrm>
            <a:off x="143507" y="4569972"/>
            <a:ext cx="918106" cy="497808"/>
          </a:xfrm>
          <a:prstGeom prst="rect">
            <a:avLst/>
          </a:prstGeom>
          <a:noFill/>
          <a:ln>
            <a:noFill/>
          </a:ln>
        </p:spPr>
      </p:pic>
      <p:sp>
        <p:nvSpPr>
          <p:cNvPr id="672" name="Google Shape;672;p107"/>
          <p:cNvSpPr txBox="1"/>
          <p:nvPr/>
        </p:nvSpPr>
        <p:spPr>
          <a:xfrm>
            <a:off x="818583" y="223305"/>
            <a:ext cx="7506900" cy="540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Roboto"/>
              <a:buNone/>
            </a:pPr>
            <a:r>
              <a:rPr b="1" lang="en-GB" sz="2400">
                <a:solidFill>
                  <a:srgbClr val="000000"/>
                </a:solidFill>
                <a:latin typeface="Roboto"/>
                <a:ea typeface="Roboto"/>
                <a:cs typeface="Roboto"/>
                <a:sym typeface="Roboto"/>
              </a:rPr>
              <a:t>Explore interactive results online </a:t>
            </a:r>
            <a:endParaRPr b="1" i="0" sz="2400" u="none" cap="none" strike="noStrike">
              <a:solidFill>
                <a:srgbClr val="000000"/>
              </a:solidFill>
              <a:latin typeface="Roboto"/>
              <a:ea typeface="Roboto"/>
              <a:cs typeface="Roboto"/>
              <a:sym typeface="Roboto"/>
            </a:endParaRPr>
          </a:p>
        </p:txBody>
      </p:sp>
      <p:sp>
        <p:nvSpPr>
          <p:cNvPr id="673" name="Google Shape;673;p107"/>
          <p:cNvSpPr txBox="1"/>
          <p:nvPr/>
        </p:nvSpPr>
        <p:spPr>
          <a:xfrm>
            <a:off x="8352420" y="4840002"/>
            <a:ext cx="540000" cy="162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900"/>
              <a:buFont typeface="Roboto"/>
              <a:buNone/>
            </a:pPr>
            <a:fld id="{00000000-1234-1234-1234-123412341234}" type="slidenum">
              <a:rPr b="1" i="0" lang="en-GB" sz="900" u="none" cap="none" strike="noStrike">
                <a:solidFill>
                  <a:srgbClr val="000000"/>
                </a:solidFill>
                <a:latin typeface="Roboto"/>
                <a:ea typeface="Roboto"/>
                <a:cs typeface="Roboto"/>
                <a:sym typeface="Roboto"/>
              </a:rPr>
              <a:t>‹#›</a:t>
            </a:fld>
            <a:endParaRPr b="1" i="0" sz="900" u="none" cap="none" strike="noStrike">
              <a:solidFill>
                <a:srgbClr val="000000"/>
              </a:solidFill>
              <a:latin typeface="Roboto"/>
              <a:ea typeface="Roboto"/>
              <a:cs typeface="Roboto"/>
              <a:sym typeface="Roboto"/>
            </a:endParaRPr>
          </a:p>
        </p:txBody>
      </p:sp>
      <p:sp>
        <p:nvSpPr>
          <p:cNvPr id="674" name="Google Shape;674;p107"/>
          <p:cNvSpPr/>
          <p:nvPr/>
        </p:nvSpPr>
        <p:spPr>
          <a:xfrm>
            <a:off x="2615240" y="1142850"/>
            <a:ext cx="2271900" cy="5547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pic>
        <p:nvPicPr>
          <p:cNvPr id="675" name="Google Shape;675;p107"/>
          <p:cNvPicPr preferRelativeResize="0"/>
          <p:nvPr/>
        </p:nvPicPr>
        <p:blipFill rotWithShape="1">
          <a:blip r:embed="rId5">
            <a:alphaModFix/>
          </a:blip>
          <a:srcRect b="0" l="0" r="0" t="0"/>
          <a:stretch/>
        </p:blipFill>
        <p:spPr>
          <a:xfrm>
            <a:off x="1756804" y="903330"/>
            <a:ext cx="5630391" cy="3474757"/>
          </a:xfrm>
          <a:prstGeom prst="rect">
            <a:avLst/>
          </a:prstGeom>
          <a:noFill/>
          <a:ln>
            <a:noFill/>
          </a:ln>
          <a:effectLst>
            <a:outerShdw blurRad="50800" rotWithShape="0" algn="tr" dir="8100000" dist="38100">
              <a:srgbClr val="000000">
                <a:alpha val="40000"/>
              </a:srgbClr>
            </a:outerShdw>
          </a:effectLst>
        </p:spPr>
      </p:pic>
      <p:sp>
        <p:nvSpPr>
          <p:cNvPr id="676" name="Google Shape;676;p107"/>
          <p:cNvSpPr/>
          <p:nvPr/>
        </p:nvSpPr>
        <p:spPr>
          <a:xfrm>
            <a:off x="1765019" y="911697"/>
            <a:ext cx="648900" cy="162000"/>
          </a:xfrm>
          <a:prstGeom prst="rect">
            <a:avLst/>
          </a:prstGeom>
          <a:solidFill>
            <a:srgbClr val="262626"/>
          </a:solidFill>
          <a:ln cap="flat" cmpd="sng" w="25400">
            <a:solidFill>
              <a:srgbClr val="26262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D324"/>
        </a:solidFill>
      </p:bgPr>
    </p:bg>
    <p:spTree>
      <p:nvGrpSpPr>
        <p:cNvPr id="681" name="Shape 681"/>
        <p:cNvGrpSpPr/>
        <p:nvPr/>
      </p:nvGrpSpPr>
      <p:grpSpPr>
        <a:xfrm>
          <a:off x="0" y="0"/>
          <a:ext cx="0" cy="0"/>
          <a:chOff x="0" y="0"/>
          <a:chExt cx="0" cy="0"/>
        </a:xfrm>
      </p:grpSpPr>
      <p:pic>
        <p:nvPicPr>
          <p:cNvPr descr="A picture containing icon&#10;&#10;Description automatically generated" id="682" name="Google Shape;682;p108"/>
          <p:cNvPicPr preferRelativeResize="0"/>
          <p:nvPr/>
        </p:nvPicPr>
        <p:blipFill rotWithShape="1">
          <a:blip r:embed="rId3">
            <a:alphaModFix/>
          </a:blip>
          <a:srcRect b="0" l="0" r="0" t="0"/>
          <a:stretch/>
        </p:blipFill>
        <p:spPr>
          <a:xfrm>
            <a:off x="6732241" y="411511"/>
            <a:ext cx="1620181" cy="888485"/>
          </a:xfrm>
          <a:prstGeom prst="rect">
            <a:avLst/>
          </a:prstGeom>
          <a:noFill/>
          <a:ln>
            <a:noFill/>
          </a:ln>
        </p:spPr>
      </p:pic>
      <p:pic>
        <p:nvPicPr>
          <p:cNvPr id="683" name="Google Shape;683;p108"/>
          <p:cNvPicPr preferRelativeResize="0"/>
          <p:nvPr/>
        </p:nvPicPr>
        <p:blipFill rotWithShape="1">
          <a:blip r:embed="rId4">
            <a:alphaModFix/>
          </a:blip>
          <a:srcRect b="0" l="17709" r="0" t="20223"/>
          <a:stretch/>
        </p:blipFill>
        <p:spPr>
          <a:xfrm>
            <a:off x="0" y="0"/>
            <a:ext cx="3599894" cy="34898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87" name="Shape 687"/>
        <p:cNvGrpSpPr/>
        <p:nvPr/>
      </p:nvGrpSpPr>
      <p:grpSpPr>
        <a:xfrm>
          <a:off x="0" y="0"/>
          <a:ext cx="0" cy="0"/>
          <a:chOff x="0" y="0"/>
          <a:chExt cx="0" cy="0"/>
        </a:xfrm>
      </p:grpSpPr>
      <p:pic>
        <p:nvPicPr>
          <p:cNvPr id="688" name="Google Shape;688;p109"/>
          <p:cNvPicPr preferRelativeResize="0"/>
          <p:nvPr/>
        </p:nvPicPr>
        <p:blipFill rotWithShape="1">
          <a:blip r:embed="rId3">
            <a:alphaModFix/>
          </a:blip>
          <a:srcRect b="0" l="0" r="0" t="0"/>
          <a:stretch/>
        </p:blipFill>
        <p:spPr>
          <a:xfrm>
            <a:off x="6725038" y="966833"/>
            <a:ext cx="2642896" cy="3576720"/>
          </a:xfrm>
          <a:prstGeom prst="rect">
            <a:avLst/>
          </a:prstGeom>
          <a:noFill/>
          <a:ln>
            <a:noFill/>
          </a:ln>
        </p:spPr>
      </p:pic>
      <p:pic>
        <p:nvPicPr>
          <p:cNvPr id="689" name="Google Shape;689;p109"/>
          <p:cNvPicPr preferRelativeResize="0"/>
          <p:nvPr/>
        </p:nvPicPr>
        <p:blipFill rotWithShape="1">
          <a:blip r:embed="rId4">
            <a:alphaModFix/>
          </a:blip>
          <a:srcRect b="0" l="0" r="0" t="0"/>
          <a:stretch/>
        </p:blipFill>
        <p:spPr>
          <a:xfrm>
            <a:off x="-580594" y="1251568"/>
            <a:ext cx="2919170" cy="3007249"/>
          </a:xfrm>
          <a:prstGeom prst="rect">
            <a:avLst/>
          </a:prstGeom>
          <a:noFill/>
          <a:ln>
            <a:noFill/>
          </a:ln>
        </p:spPr>
      </p:pic>
      <p:sp>
        <p:nvSpPr>
          <p:cNvPr id="690" name="Google Shape;690;p109"/>
          <p:cNvSpPr txBox="1"/>
          <p:nvPr/>
        </p:nvSpPr>
        <p:spPr>
          <a:xfrm>
            <a:off x="1240326" y="4282754"/>
            <a:ext cx="14190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1800">
                <a:solidFill>
                  <a:schemeClr val="lt1"/>
                </a:solidFill>
                <a:latin typeface="Roboto"/>
                <a:ea typeface="Roboto"/>
                <a:cs typeface="Roboto"/>
                <a:sym typeface="Roboto"/>
              </a:rPr>
              <a:t>Clifford Stoll</a:t>
            </a:r>
            <a:endParaRPr sz="1100"/>
          </a:p>
        </p:txBody>
      </p:sp>
      <p:sp>
        <p:nvSpPr>
          <p:cNvPr id="691" name="Google Shape;691;p109"/>
          <p:cNvSpPr txBox="1"/>
          <p:nvPr/>
        </p:nvSpPr>
        <p:spPr>
          <a:xfrm>
            <a:off x="6176220" y="4282753"/>
            <a:ext cx="1971900" cy="346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1800">
                <a:solidFill>
                  <a:schemeClr val="lt1"/>
                </a:solidFill>
                <a:latin typeface="Roboto"/>
                <a:ea typeface="Roboto"/>
                <a:cs typeface="Roboto"/>
                <a:sym typeface="Roboto"/>
              </a:rPr>
              <a:t>Donella Meadows</a:t>
            </a:r>
            <a:endParaRPr sz="1100"/>
          </a:p>
        </p:txBody>
      </p:sp>
      <p:sp>
        <p:nvSpPr>
          <p:cNvPr id="692" name="Google Shape;692;p109"/>
          <p:cNvSpPr txBox="1"/>
          <p:nvPr/>
        </p:nvSpPr>
        <p:spPr>
          <a:xfrm>
            <a:off x="2418962" y="637400"/>
            <a:ext cx="4305900" cy="1116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1700">
                <a:solidFill>
                  <a:schemeClr val="lt1"/>
                </a:solidFill>
                <a:latin typeface="Roboto"/>
                <a:ea typeface="Roboto"/>
                <a:cs typeface="Roboto"/>
                <a:sym typeface="Roboto"/>
              </a:rPr>
              <a:t>‘Data is not information, information is not knowledge, knowledge is not understanding, understanding is not wisdom.’</a:t>
            </a:r>
            <a:endParaRPr sz="1100"/>
          </a:p>
        </p:txBody>
      </p:sp>
      <p:sp>
        <p:nvSpPr>
          <p:cNvPr id="693" name="Google Shape;693;p109"/>
          <p:cNvSpPr txBox="1"/>
          <p:nvPr/>
        </p:nvSpPr>
        <p:spPr>
          <a:xfrm>
            <a:off x="2642716" y="2206161"/>
            <a:ext cx="4170900" cy="19008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GB" sz="1700">
                <a:solidFill>
                  <a:schemeClr val="lt1"/>
                </a:solidFill>
                <a:latin typeface="Roboto"/>
                <a:ea typeface="Roboto"/>
                <a:cs typeface="Roboto"/>
                <a:sym typeface="Roboto"/>
              </a:rPr>
              <a:t>‘Living successfully in a world of systems requires more of us than our ability to calculate. It requires our full humanity–our rationality, our ability to sort out truth from falsehood, our intuition, our compassion, our vision, and our morality.’</a:t>
            </a:r>
            <a:endParaRPr sz="1700">
              <a:solidFill>
                <a:schemeClr val="lt1"/>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96"/>
          <p:cNvSpPr txBox="1"/>
          <p:nvPr/>
        </p:nvSpPr>
        <p:spPr>
          <a:xfrm>
            <a:off x="381000" y="228600"/>
            <a:ext cx="8382000" cy="457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GB" sz="2400" u="none" cap="none" strike="noStrike">
                <a:solidFill>
                  <a:srgbClr val="000000"/>
                </a:solidFill>
                <a:latin typeface="Roboto"/>
                <a:ea typeface="Roboto"/>
                <a:cs typeface="Roboto"/>
                <a:sym typeface="Roboto"/>
              </a:rPr>
              <a:t>Data underpinned 20</a:t>
            </a:r>
            <a:r>
              <a:rPr b="1" baseline="30000" i="0" lang="en-GB" sz="2400" u="none" cap="none" strike="noStrike">
                <a:solidFill>
                  <a:srgbClr val="000000"/>
                </a:solidFill>
                <a:latin typeface="Roboto"/>
                <a:ea typeface="Roboto"/>
                <a:cs typeface="Roboto"/>
                <a:sym typeface="Roboto"/>
              </a:rPr>
              <a:t>th</a:t>
            </a:r>
            <a:r>
              <a:rPr b="1" i="0" lang="en-GB" sz="2400" u="none" cap="none" strike="noStrike">
                <a:solidFill>
                  <a:srgbClr val="000000"/>
                </a:solidFill>
                <a:latin typeface="Roboto"/>
                <a:ea typeface="Roboto"/>
                <a:cs typeface="Roboto"/>
                <a:sym typeface="Roboto"/>
              </a:rPr>
              <a:t> century ‘progress’</a:t>
            </a:r>
            <a:endParaRPr b="1" i="0" sz="2400" u="none" cap="none" strike="noStrike">
              <a:solidFill>
                <a:srgbClr val="000000"/>
              </a:solidFill>
              <a:latin typeface="Roboto"/>
              <a:ea typeface="Roboto"/>
              <a:cs typeface="Roboto"/>
              <a:sym typeface="Roboto"/>
            </a:endParaRPr>
          </a:p>
        </p:txBody>
      </p:sp>
      <p:pic>
        <p:nvPicPr>
          <p:cNvPr descr="Shape&#10;&#10;Description automatically generated" id="478" name="Google Shape;478;p96"/>
          <p:cNvPicPr preferRelativeResize="0"/>
          <p:nvPr/>
        </p:nvPicPr>
        <p:blipFill rotWithShape="1">
          <a:blip r:embed="rId3">
            <a:alphaModFix/>
          </a:blip>
          <a:srcRect b="0" l="0" r="0" t="0"/>
          <a:stretch/>
        </p:blipFill>
        <p:spPr>
          <a:xfrm>
            <a:off x="602559" y="1741145"/>
            <a:ext cx="3114148" cy="2324910"/>
          </a:xfrm>
          <a:prstGeom prst="rect">
            <a:avLst/>
          </a:prstGeom>
          <a:noFill/>
          <a:ln>
            <a:noFill/>
          </a:ln>
        </p:spPr>
      </p:pic>
      <p:pic>
        <p:nvPicPr>
          <p:cNvPr descr="A picture containing icon&#10;&#10;Description automatically generated" id="479" name="Google Shape;479;p96"/>
          <p:cNvPicPr preferRelativeResize="0"/>
          <p:nvPr/>
        </p:nvPicPr>
        <p:blipFill rotWithShape="1">
          <a:blip r:embed="rId4">
            <a:alphaModFix/>
          </a:blip>
          <a:srcRect b="0" l="0" r="0" t="0"/>
          <a:stretch/>
        </p:blipFill>
        <p:spPr>
          <a:xfrm>
            <a:off x="143507" y="4569973"/>
            <a:ext cx="918106" cy="497808"/>
          </a:xfrm>
          <a:prstGeom prst="rect">
            <a:avLst/>
          </a:prstGeom>
          <a:noFill/>
          <a:ln>
            <a:noFill/>
          </a:ln>
        </p:spPr>
      </p:pic>
      <p:sp>
        <p:nvSpPr>
          <p:cNvPr id="480" name="Google Shape;480;p96"/>
          <p:cNvSpPr txBox="1"/>
          <p:nvPr/>
        </p:nvSpPr>
        <p:spPr>
          <a:xfrm>
            <a:off x="8534400" y="4800600"/>
            <a:ext cx="381000" cy="2286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fld id="{00000000-1234-1234-1234-123412341234}" type="slidenum">
              <a:rPr b="1" i="0" lang="en-GB" sz="900" u="none" cap="none" strike="noStrike">
                <a:solidFill>
                  <a:srgbClr val="000000"/>
                </a:solidFill>
                <a:latin typeface="Roboto"/>
                <a:ea typeface="Roboto"/>
                <a:cs typeface="Roboto"/>
                <a:sym typeface="Roboto"/>
              </a:rPr>
              <a:t>‹#›</a:t>
            </a:fld>
            <a:endParaRPr b="1" i="0" sz="900" u="none" cap="none" strike="noStrike">
              <a:solidFill>
                <a:srgbClr val="000000"/>
              </a:solidFill>
              <a:latin typeface="Roboto"/>
              <a:ea typeface="Roboto"/>
              <a:cs typeface="Roboto"/>
              <a:sym typeface="Roboto"/>
            </a:endParaRPr>
          </a:p>
        </p:txBody>
      </p:sp>
      <p:sp>
        <p:nvSpPr>
          <p:cNvPr id="481" name="Google Shape;481;p96"/>
          <p:cNvSpPr txBox="1"/>
          <p:nvPr/>
        </p:nvSpPr>
        <p:spPr>
          <a:xfrm>
            <a:off x="1154804" y="1436345"/>
            <a:ext cx="2009700" cy="30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GB" sz="1900" u="none" cap="none" strike="noStrike">
                <a:solidFill>
                  <a:srgbClr val="000000"/>
                </a:solidFill>
                <a:latin typeface="Roboto"/>
                <a:ea typeface="Roboto"/>
                <a:cs typeface="Roboto"/>
                <a:sym typeface="Roboto"/>
              </a:rPr>
              <a:t>The goal</a:t>
            </a:r>
            <a:endParaRPr b="1" i="0" sz="1900" u="none" cap="none" strike="noStrike">
              <a:solidFill>
                <a:srgbClr val="000000"/>
              </a:solidFill>
              <a:latin typeface="Roboto"/>
              <a:ea typeface="Roboto"/>
              <a:cs typeface="Roboto"/>
              <a:sym typeface="Roboto"/>
            </a:endParaRPr>
          </a:p>
        </p:txBody>
      </p:sp>
      <p:pic>
        <p:nvPicPr>
          <p:cNvPr id="482" name="Google Shape;482;p96"/>
          <p:cNvPicPr preferRelativeResize="0"/>
          <p:nvPr/>
        </p:nvPicPr>
        <p:blipFill rotWithShape="1">
          <a:blip r:embed="rId5">
            <a:alphaModFix/>
          </a:blip>
          <a:srcRect b="0" l="0" r="0" t="0"/>
          <a:stretch/>
        </p:blipFill>
        <p:spPr>
          <a:xfrm>
            <a:off x="4343399" y="1031096"/>
            <a:ext cx="2652710" cy="1872503"/>
          </a:xfrm>
          <a:prstGeom prst="rect">
            <a:avLst/>
          </a:prstGeom>
          <a:noFill/>
          <a:ln>
            <a:noFill/>
          </a:ln>
          <a:effectLst>
            <a:outerShdw blurRad="50800" rotWithShape="0" algn="tr" dir="8100000" dist="38100">
              <a:srgbClr val="000000">
                <a:alpha val="40000"/>
              </a:srgbClr>
            </a:outerShdw>
          </a:effectLst>
        </p:spPr>
      </p:pic>
      <p:pic>
        <p:nvPicPr>
          <p:cNvPr id="483" name="Google Shape;483;p96"/>
          <p:cNvPicPr preferRelativeResize="0"/>
          <p:nvPr/>
        </p:nvPicPr>
        <p:blipFill rotWithShape="1">
          <a:blip r:embed="rId6">
            <a:alphaModFix/>
          </a:blip>
          <a:srcRect b="0" l="0" r="0" t="14324"/>
          <a:stretch/>
        </p:blipFill>
        <p:spPr>
          <a:xfrm>
            <a:off x="5669756" y="2752725"/>
            <a:ext cx="2652710" cy="1604282"/>
          </a:xfrm>
          <a:prstGeom prst="rect">
            <a:avLst/>
          </a:prstGeom>
          <a:noFill/>
          <a:ln>
            <a:noFill/>
          </a:ln>
          <a:effectLst>
            <a:outerShdw blurRad="50800" rotWithShape="0" algn="tr" dir="8100000" dist="3810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pic>
        <p:nvPicPr>
          <p:cNvPr id="489" name="Google Shape;489;p97"/>
          <p:cNvPicPr preferRelativeResize="0"/>
          <p:nvPr/>
        </p:nvPicPr>
        <p:blipFill rotWithShape="1">
          <a:blip r:embed="rId3">
            <a:alphaModFix/>
          </a:blip>
          <a:srcRect b="7320" l="0" r="0" t="1629"/>
          <a:stretch/>
        </p:blipFill>
        <p:spPr>
          <a:xfrm>
            <a:off x="1898176" y="76200"/>
            <a:ext cx="5347651" cy="4866702"/>
          </a:xfrm>
          <a:prstGeom prst="rect">
            <a:avLst/>
          </a:prstGeom>
          <a:noFill/>
          <a:ln>
            <a:noFill/>
          </a:ln>
        </p:spPr>
      </p:pic>
      <p:pic>
        <p:nvPicPr>
          <p:cNvPr descr="A picture containing icon&#10;&#10;Description automatically generated" id="490" name="Google Shape;490;p97"/>
          <p:cNvPicPr preferRelativeResize="0"/>
          <p:nvPr/>
        </p:nvPicPr>
        <p:blipFill rotWithShape="1">
          <a:blip r:embed="rId4">
            <a:alphaModFix/>
          </a:blip>
          <a:srcRect b="0" l="0" r="0" t="0"/>
          <a:stretch/>
        </p:blipFill>
        <p:spPr>
          <a:xfrm>
            <a:off x="143507" y="4569973"/>
            <a:ext cx="918106" cy="497808"/>
          </a:xfrm>
          <a:prstGeom prst="rect">
            <a:avLst/>
          </a:prstGeom>
          <a:noFill/>
          <a:ln>
            <a:noFill/>
          </a:ln>
        </p:spPr>
      </p:pic>
      <p:sp>
        <p:nvSpPr>
          <p:cNvPr id="491" name="Google Shape;491;p97"/>
          <p:cNvSpPr txBox="1"/>
          <p:nvPr/>
        </p:nvSpPr>
        <p:spPr>
          <a:xfrm>
            <a:off x="8534400" y="4800600"/>
            <a:ext cx="381000" cy="2286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fld id="{00000000-1234-1234-1234-123412341234}" type="slidenum">
              <a:rPr b="1" i="0" lang="en-GB" sz="900" u="none" cap="none" strike="noStrike">
                <a:solidFill>
                  <a:srgbClr val="000000"/>
                </a:solidFill>
                <a:latin typeface="Roboto"/>
                <a:ea typeface="Roboto"/>
                <a:cs typeface="Roboto"/>
                <a:sym typeface="Roboto"/>
              </a:rPr>
              <a:t>‹#›</a:t>
            </a:fld>
            <a:endParaRPr b="1" i="0" sz="900" u="none" cap="none" strike="noStrike">
              <a:solidFill>
                <a:srgbClr val="000000"/>
              </a:solidFill>
              <a:latin typeface="Roboto"/>
              <a:ea typeface="Roboto"/>
              <a:cs typeface="Roboto"/>
              <a:sym typeface="Roboto"/>
            </a:endParaRPr>
          </a:p>
        </p:txBody>
      </p:sp>
      <p:sp>
        <p:nvSpPr>
          <p:cNvPr id="492" name="Google Shape;492;p97"/>
          <p:cNvSpPr txBox="1"/>
          <p:nvPr/>
        </p:nvSpPr>
        <p:spPr>
          <a:xfrm>
            <a:off x="6629400" y="4800600"/>
            <a:ext cx="1981200" cy="228600"/>
          </a:xfrm>
          <a:prstGeom prst="rect">
            <a:avLst/>
          </a:prstGeom>
          <a:noFill/>
          <a:ln>
            <a:noFill/>
          </a:ln>
        </p:spPr>
        <p:txBody>
          <a:bodyPr anchorCtr="0" anchor="ctr" bIns="0" lIns="0" spcFirstLastPara="1" rIns="0" wrap="square" tIns="0">
            <a:noAutofit/>
          </a:bodyPr>
          <a:lstStyle/>
          <a:p>
            <a:pPr indent="0" lvl="0" marL="0" marR="0" rtl="0" algn="r">
              <a:spcBef>
                <a:spcPts val="0"/>
              </a:spcBef>
              <a:spcAft>
                <a:spcPts val="0"/>
              </a:spcAft>
              <a:buNone/>
            </a:pPr>
            <a:r>
              <a:rPr b="0" i="0" lang="en-GB" sz="900" u="none" cap="none" strike="noStrike">
                <a:solidFill>
                  <a:srgbClr val="000000"/>
                </a:solidFill>
                <a:latin typeface="Roboto Light"/>
                <a:ea typeface="Roboto Light"/>
                <a:cs typeface="Roboto Light"/>
                <a:sym typeface="Roboto Light"/>
              </a:rPr>
              <a:t>Raworth (2017), Steffen et al. (2015)</a:t>
            </a:r>
            <a:endParaRPr b="0" i="0" sz="900" u="none" cap="none" strike="noStrike">
              <a:solidFill>
                <a:srgbClr val="000000"/>
              </a:solidFill>
              <a:latin typeface="Roboto Light"/>
              <a:ea typeface="Roboto Light"/>
              <a:cs typeface="Roboto Light"/>
              <a:sym typeface="Roboto Light"/>
            </a:endParaRPr>
          </a:p>
        </p:txBody>
      </p:sp>
      <p:sp>
        <p:nvSpPr>
          <p:cNvPr id="493" name="Google Shape;493;p97"/>
          <p:cNvSpPr txBox="1"/>
          <p:nvPr/>
        </p:nvSpPr>
        <p:spPr>
          <a:xfrm>
            <a:off x="7475373" y="637019"/>
            <a:ext cx="1348500" cy="4977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900" u="none" cap="none" strike="noStrike">
                <a:solidFill>
                  <a:srgbClr val="000000"/>
                </a:solidFill>
                <a:latin typeface="Roboto Light"/>
                <a:ea typeface="Roboto Light"/>
                <a:cs typeface="Roboto Light"/>
                <a:sym typeface="Roboto Light"/>
              </a:rPr>
              <a:t>Beyond the boundary</a:t>
            </a:r>
            <a:endParaRPr b="0" i="0" sz="900" u="none" cap="none" strike="noStrike">
              <a:solidFill>
                <a:srgbClr val="000000"/>
              </a:solidFill>
              <a:latin typeface="Roboto Light"/>
              <a:ea typeface="Roboto Light"/>
              <a:cs typeface="Roboto Light"/>
              <a:sym typeface="Roboto Light"/>
            </a:endParaRPr>
          </a:p>
          <a:p>
            <a:pPr indent="0" lvl="0" marL="0" marR="0" rtl="0" algn="l">
              <a:lnSpc>
                <a:spcPct val="150000"/>
              </a:lnSpc>
              <a:spcBef>
                <a:spcPts val="0"/>
              </a:spcBef>
              <a:spcAft>
                <a:spcPts val="0"/>
              </a:spcAft>
              <a:buNone/>
            </a:pPr>
            <a:r>
              <a:rPr b="0" i="0" lang="en-GB" sz="900" u="none" cap="none" strike="noStrike">
                <a:solidFill>
                  <a:srgbClr val="000000"/>
                </a:solidFill>
                <a:latin typeface="Roboto Light"/>
                <a:ea typeface="Roboto Light"/>
                <a:cs typeface="Roboto Light"/>
                <a:sym typeface="Roboto Light"/>
              </a:rPr>
              <a:t>Boundary not quantified</a:t>
            </a:r>
            <a:endParaRPr b="0" i="0" sz="900" u="none" cap="none" strike="noStrike">
              <a:solidFill>
                <a:srgbClr val="000000"/>
              </a:solidFill>
              <a:latin typeface="Roboto Light"/>
              <a:ea typeface="Roboto Light"/>
              <a:cs typeface="Roboto Light"/>
              <a:sym typeface="Roboto Light"/>
            </a:endParaRPr>
          </a:p>
        </p:txBody>
      </p:sp>
      <p:sp>
        <p:nvSpPr>
          <p:cNvPr id="494" name="Google Shape;494;p97"/>
          <p:cNvSpPr/>
          <p:nvPr/>
        </p:nvSpPr>
        <p:spPr>
          <a:xfrm>
            <a:off x="7245825" y="660211"/>
            <a:ext cx="157500" cy="157500"/>
          </a:xfrm>
          <a:prstGeom prst="rect">
            <a:avLst/>
          </a:prstGeom>
          <a:solidFill>
            <a:srgbClr val="E60B0B"/>
          </a:solidFill>
          <a:ln cap="flat" cmpd="sng" w="9525">
            <a:solidFill>
              <a:srgbClr val="E60B0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5" name="Google Shape;495;p97"/>
          <p:cNvSpPr/>
          <p:nvPr/>
        </p:nvSpPr>
        <p:spPr>
          <a:xfrm>
            <a:off x="7245825" y="876857"/>
            <a:ext cx="157500" cy="157500"/>
          </a:xfrm>
          <a:prstGeom prst="rect">
            <a:avLst/>
          </a:prstGeom>
          <a:solidFill>
            <a:srgbClr val="C2CAE0"/>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6" name="Google Shape;496;p97"/>
          <p:cNvSpPr txBox="1"/>
          <p:nvPr/>
        </p:nvSpPr>
        <p:spPr>
          <a:xfrm>
            <a:off x="533400" y="457201"/>
            <a:ext cx="1576800" cy="1393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GB" sz="2100" u="none" cap="none" strike="noStrike">
                <a:solidFill>
                  <a:srgbClr val="000000"/>
                </a:solidFill>
                <a:latin typeface="Roboto"/>
                <a:ea typeface="Roboto"/>
                <a:cs typeface="Roboto"/>
                <a:sym typeface="Roboto"/>
              </a:rPr>
              <a:t>A world dangerously out of balance</a:t>
            </a:r>
            <a:endParaRPr b="1" i="0" sz="2100" u="none" cap="none" strike="noStrike">
              <a:solidFill>
                <a:srgbClr val="000000"/>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descr="Chart, sunburst chart&#10;&#10;Description automatically generated" id="501" name="Google Shape;501;p98"/>
          <p:cNvPicPr preferRelativeResize="0"/>
          <p:nvPr/>
        </p:nvPicPr>
        <p:blipFill rotWithShape="1">
          <a:blip r:embed="rId3">
            <a:alphaModFix/>
          </a:blip>
          <a:srcRect b="0" l="8825" r="0" t="0"/>
          <a:stretch/>
        </p:blipFill>
        <p:spPr>
          <a:xfrm>
            <a:off x="6233093" y="65321"/>
            <a:ext cx="3239523" cy="3557267"/>
          </a:xfrm>
          <a:prstGeom prst="rect">
            <a:avLst/>
          </a:prstGeom>
          <a:noFill/>
          <a:ln>
            <a:noFill/>
          </a:ln>
        </p:spPr>
      </p:pic>
      <p:pic>
        <p:nvPicPr>
          <p:cNvPr id="502" name="Google Shape;502;p98"/>
          <p:cNvPicPr preferRelativeResize="0"/>
          <p:nvPr/>
        </p:nvPicPr>
        <p:blipFill rotWithShape="1">
          <a:blip r:embed="rId4">
            <a:alphaModFix/>
          </a:blip>
          <a:srcRect b="0" l="0" r="0" t="0"/>
          <a:stretch/>
        </p:blipFill>
        <p:spPr>
          <a:xfrm>
            <a:off x="111308" y="1820714"/>
            <a:ext cx="1648006" cy="1801071"/>
          </a:xfrm>
          <a:prstGeom prst="rect">
            <a:avLst/>
          </a:prstGeom>
          <a:noFill/>
          <a:ln>
            <a:noFill/>
          </a:ln>
        </p:spPr>
      </p:pic>
      <p:sp>
        <p:nvSpPr>
          <p:cNvPr id="503" name="Google Shape;503;p98"/>
          <p:cNvSpPr txBox="1"/>
          <p:nvPr/>
        </p:nvSpPr>
        <p:spPr>
          <a:xfrm>
            <a:off x="-101399" y="3629558"/>
            <a:ext cx="2160300" cy="86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GB" sz="1700" u="none" cap="none" strike="noStrike">
                <a:solidFill>
                  <a:srgbClr val="000000"/>
                </a:solidFill>
                <a:latin typeface="Roboto"/>
                <a:ea typeface="Roboto"/>
                <a:cs typeface="Roboto"/>
                <a:sym typeface="Roboto"/>
              </a:rPr>
              <a:t>Kenya</a:t>
            </a:r>
            <a:endParaRPr b="0" i="0" sz="11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GB" sz="1700" u="none" cap="none" strike="noStrike">
                <a:solidFill>
                  <a:srgbClr val="000000"/>
                </a:solidFill>
                <a:latin typeface="Roboto Light"/>
                <a:ea typeface="Roboto Light"/>
                <a:cs typeface="Roboto Light"/>
                <a:sym typeface="Roboto Light"/>
              </a:rPr>
              <a:t>$5,000 pc</a:t>
            </a:r>
            <a:endParaRPr b="0" i="0" sz="1700" u="none" cap="none" strike="noStrike">
              <a:solidFill>
                <a:srgbClr val="000000"/>
              </a:solidFill>
              <a:latin typeface="Roboto Light"/>
              <a:ea typeface="Roboto Light"/>
              <a:cs typeface="Roboto Light"/>
              <a:sym typeface="Roboto Light"/>
            </a:endParaRPr>
          </a:p>
        </p:txBody>
      </p:sp>
      <p:sp>
        <p:nvSpPr>
          <p:cNvPr id="504" name="Google Shape;504;p98"/>
          <p:cNvSpPr txBox="1"/>
          <p:nvPr/>
        </p:nvSpPr>
        <p:spPr>
          <a:xfrm>
            <a:off x="1799473" y="3632748"/>
            <a:ext cx="2160300" cy="86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GB" sz="1700" u="none" cap="none" strike="noStrike">
                <a:solidFill>
                  <a:srgbClr val="000000"/>
                </a:solidFill>
                <a:latin typeface="Roboto"/>
                <a:ea typeface="Roboto"/>
                <a:cs typeface="Roboto"/>
                <a:sym typeface="Roboto"/>
              </a:rPr>
              <a:t>China</a:t>
            </a:r>
            <a:endParaRPr b="0" i="0" sz="11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GB" sz="1700" u="none" cap="none" strike="noStrike">
                <a:solidFill>
                  <a:srgbClr val="000000"/>
                </a:solidFill>
                <a:latin typeface="Roboto Light"/>
                <a:ea typeface="Roboto Light"/>
                <a:cs typeface="Roboto Light"/>
                <a:sym typeface="Roboto Light"/>
              </a:rPr>
              <a:t>$19,200 pc</a:t>
            </a:r>
            <a:endParaRPr b="0" i="0" sz="1700" u="none" cap="none" strike="noStrike">
              <a:solidFill>
                <a:srgbClr val="000000"/>
              </a:solidFill>
              <a:latin typeface="Roboto Light"/>
              <a:ea typeface="Roboto Light"/>
              <a:cs typeface="Roboto Light"/>
              <a:sym typeface="Roboto Light"/>
            </a:endParaRPr>
          </a:p>
        </p:txBody>
      </p:sp>
      <p:sp>
        <p:nvSpPr>
          <p:cNvPr id="505" name="Google Shape;505;p98"/>
          <p:cNvSpPr txBox="1"/>
          <p:nvPr/>
        </p:nvSpPr>
        <p:spPr>
          <a:xfrm>
            <a:off x="2241899" y="4758993"/>
            <a:ext cx="1890300" cy="162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GB" sz="1100" u="none" cap="none" strike="noStrike">
                <a:solidFill>
                  <a:srgbClr val="000000"/>
                </a:solidFill>
                <a:latin typeface="Roboto Light"/>
                <a:ea typeface="Roboto Light"/>
                <a:cs typeface="Roboto Light"/>
                <a:sym typeface="Roboto Light"/>
              </a:rPr>
              <a:t>https://goodlife.leeds.ac.uk</a:t>
            </a:r>
            <a:endParaRPr b="0" i="0" sz="1100" u="none" cap="none" strike="noStrike">
              <a:solidFill>
                <a:srgbClr val="000000"/>
              </a:solidFill>
              <a:latin typeface="Roboto Light"/>
              <a:ea typeface="Roboto Light"/>
              <a:cs typeface="Roboto Light"/>
              <a:sym typeface="Roboto Light"/>
            </a:endParaRPr>
          </a:p>
        </p:txBody>
      </p:sp>
      <p:pic>
        <p:nvPicPr>
          <p:cNvPr descr="A picture containing icon&#10;&#10;Description automatically generated" id="506" name="Google Shape;506;p98"/>
          <p:cNvPicPr preferRelativeResize="0"/>
          <p:nvPr/>
        </p:nvPicPr>
        <p:blipFill rotWithShape="1">
          <a:blip r:embed="rId5">
            <a:alphaModFix/>
          </a:blip>
          <a:srcRect b="0" l="0" r="0" t="0"/>
          <a:stretch/>
        </p:blipFill>
        <p:spPr>
          <a:xfrm>
            <a:off x="143506" y="4569972"/>
            <a:ext cx="918106" cy="497808"/>
          </a:xfrm>
          <a:prstGeom prst="rect">
            <a:avLst/>
          </a:prstGeom>
          <a:noFill/>
          <a:ln>
            <a:noFill/>
          </a:ln>
        </p:spPr>
      </p:pic>
      <p:pic>
        <p:nvPicPr>
          <p:cNvPr id="507" name="Google Shape;507;p98"/>
          <p:cNvPicPr preferRelativeResize="0"/>
          <p:nvPr/>
        </p:nvPicPr>
        <p:blipFill rotWithShape="1">
          <a:blip r:embed="rId6">
            <a:alphaModFix/>
          </a:blip>
          <a:srcRect b="0" l="0" r="0" t="0"/>
          <a:stretch/>
        </p:blipFill>
        <p:spPr>
          <a:xfrm>
            <a:off x="1240313" y="4681576"/>
            <a:ext cx="1001585" cy="540056"/>
          </a:xfrm>
          <a:prstGeom prst="rect">
            <a:avLst/>
          </a:prstGeom>
          <a:noFill/>
          <a:ln>
            <a:noFill/>
          </a:ln>
        </p:spPr>
      </p:pic>
      <p:sp>
        <p:nvSpPr>
          <p:cNvPr id="508" name="Google Shape;508;p98"/>
          <p:cNvSpPr txBox="1"/>
          <p:nvPr/>
        </p:nvSpPr>
        <p:spPr>
          <a:xfrm>
            <a:off x="687255" y="222489"/>
            <a:ext cx="7506900" cy="540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GB" sz="2400" u="none" cap="none" strike="noStrike">
                <a:solidFill>
                  <a:srgbClr val="000000"/>
                </a:solidFill>
                <a:latin typeface="Roboto"/>
                <a:ea typeface="Roboto"/>
                <a:cs typeface="Roboto"/>
                <a:sym typeface="Roboto"/>
              </a:rPr>
              <a:t>Every nation must transform</a:t>
            </a:r>
            <a:endParaRPr b="1" i="0" sz="2400" u="none" cap="none" strike="noStrike">
              <a:solidFill>
                <a:srgbClr val="000000"/>
              </a:solidFill>
              <a:latin typeface="Roboto"/>
              <a:ea typeface="Roboto"/>
              <a:cs typeface="Roboto"/>
              <a:sym typeface="Roboto"/>
            </a:endParaRPr>
          </a:p>
        </p:txBody>
      </p:sp>
      <p:pic>
        <p:nvPicPr>
          <p:cNvPr id="509" name="Google Shape;509;p98"/>
          <p:cNvPicPr preferRelativeResize="0"/>
          <p:nvPr/>
        </p:nvPicPr>
        <p:blipFill rotWithShape="1">
          <a:blip r:embed="rId7">
            <a:alphaModFix/>
          </a:blip>
          <a:srcRect b="0" l="0" r="0" t="0"/>
          <a:stretch/>
        </p:blipFill>
        <p:spPr>
          <a:xfrm>
            <a:off x="1984863" y="1717113"/>
            <a:ext cx="1864297" cy="1909260"/>
          </a:xfrm>
          <a:prstGeom prst="rect">
            <a:avLst/>
          </a:prstGeom>
          <a:noFill/>
          <a:ln>
            <a:noFill/>
          </a:ln>
        </p:spPr>
      </p:pic>
      <p:sp>
        <p:nvSpPr>
          <p:cNvPr id="510" name="Google Shape;510;p98"/>
          <p:cNvSpPr txBox="1"/>
          <p:nvPr/>
        </p:nvSpPr>
        <p:spPr>
          <a:xfrm>
            <a:off x="6513459" y="3631622"/>
            <a:ext cx="2160300" cy="86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GB" sz="1700" u="none" cap="none" strike="noStrike">
                <a:solidFill>
                  <a:srgbClr val="000000"/>
                </a:solidFill>
                <a:latin typeface="Roboto"/>
                <a:ea typeface="Roboto"/>
                <a:cs typeface="Roboto"/>
                <a:sym typeface="Roboto"/>
              </a:rPr>
              <a:t>United States</a:t>
            </a:r>
            <a:endParaRPr b="0" i="0" sz="11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GB" sz="1700" u="none" cap="none" strike="noStrike">
                <a:solidFill>
                  <a:srgbClr val="000000"/>
                </a:solidFill>
                <a:latin typeface="Roboto Light"/>
                <a:ea typeface="Roboto Light"/>
                <a:cs typeface="Roboto Light"/>
                <a:sym typeface="Roboto Light"/>
              </a:rPr>
              <a:t>$70,500 pc</a:t>
            </a:r>
            <a:endParaRPr b="0" i="0" sz="1700" u="none" cap="none" strike="noStrike">
              <a:solidFill>
                <a:srgbClr val="000000"/>
              </a:solidFill>
              <a:latin typeface="Roboto Light"/>
              <a:ea typeface="Roboto Light"/>
              <a:cs typeface="Roboto Light"/>
              <a:sym typeface="Roboto Light"/>
            </a:endParaRPr>
          </a:p>
        </p:txBody>
      </p:sp>
      <p:sp>
        <p:nvSpPr>
          <p:cNvPr id="511" name="Google Shape;511;p98"/>
          <p:cNvSpPr txBox="1"/>
          <p:nvPr/>
        </p:nvSpPr>
        <p:spPr>
          <a:xfrm>
            <a:off x="8486777" y="4041847"/>
            <a:ext cx="5745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1500" u="none" cap="none" strike="noStrike">
                <a:solidFill>
                  <a:srgbClr val="000000"/>
                </a:solidFill>
                <a:latin typeface="Arial"/>
                <a:ea typeface="Arial"/>
                <a:cs typeface="Arial"/>
                <a:sym typeface="Arial"/>
              </a:rPr>
              <a:t>GNI</a:t>
            </a:r>
            <a:endParaRPr b="0" i="0" sz="1100" u="none" cap="none" strike="noStrike">
              <a:solidFill>
                <a:srgbClr val="000000"/>
              </a:solidFill>
              <a:latin typeface="Arial"/>
              <a:ea typeface="Arial"/>
              <a:cs typeface="Arial"/>
              <a:sym typeface="Arial"/>
            </a:endParaRPr>
          </a:p>
        </p:txBody>
      </p:sp>
      <p:sp>
        <p:nvSpPr>
          <p:cNvPr id="512" name="Google Shape;512;p98"/>
          <p:cNvSpPr txBox="1"/>
          <p:nvPr/>
        </p:nvSpPr>
        <p:spPr>
          <a:xfrm>
            <a:off x="7190765" y="4784890"/>
            <a:ext cx="13911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900" u="none" cap="none" strike="noStrike">
                <a:solidFill>
                  <a:srgbClr val="000000"/>
                </a:solidFill>
                <a:latin typeface="Roboto Light"/>
                <a:ea typeface="Roboto Light"/>
                <a:cs typeface="Roboto Light"/>
                <a:sym typeface="Roboto Light"/>
              </a:rPr>
              <a:t>Fanning et al. (2022)</a:t>
            </a:r>
            <a:endParaRPr b="0" i="0" sz="900" u="none" cap="none" strike="noStrike">
              <a:solidFill>
                <a:srgbClr val="000000"/>
              </a:solidFill>
              <a:latin typeface="Roboto Light"/>
              <a:ea typeface="Roboto Light"/>
              <a:cs typeface="Roboto Light"/>
              <a:sym typeface="Roboto Light"/>
            </a:endParaRPr>
          </a:p>
        </p:txBody>
      </p:sp>
      <p:sp>
        <p:nvSpPr>
          <p:cNvPr id="513" name="Google Shape;513;p98"/>
          <p:cNvSpPr txBox="1"/>
          <p:nvPr>
            <p:ph idx="12" type="sldNum"/>
          </p:nvPr>
        </p:nvSpPr>
        <p:spPr>
          <a:xfrm>
            <a:off x="8329697" y="4818775"/>
            <a:ext cx="540000" cy="162000"/>
          </a:xfrm>
          <a:prstGeom prst="rect">
            <a:avLst/>
          </a:prstGeom>
          <a:noFill/>
          <a:ln>
            <a:noFill/>
          </a:ln>
        </p:spPr>
        <p:txBody>
          <a:bodyPr anchorCtr="0" anchor="t"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b="1" lang="en-GB" sz="900">
                <a:solidFill>
                  <a:srgbClr val="000000"/>
                </a:solidFill>
                <a:latin typeface="Roboto"/>
                <a:ea typeface="Roboto"/>
                <a:cs typeface="Roboto"/>
                <a:sym typeface="Roboto"/>
              </a:rPr>
              <a:t>‹#›</a:t>
            </a:fld>
            <a:endParaRPr b="1" sz="900">
              <a:solidFill>
                <a:srgbClr val="000000"/>
              </a:solidFill>
              <a:latin typeface="Roboto"/>
              <a:ea typeface="Roboto"/>
              <a:cs typeface="Roboto"/>
              <a:sym typeface="Roboto"/>
            </a:endParaRPr>
          </a:p>
        </p:txBody>
      </p:sp>
      <p:pic>
        <p:nvPicPr>
          <p:cNvPr id="514" name="Google Shape;514;p98"/>
          <p:cNvPicPr preferRelativeResize="0"/>
          <p:nvPr/>
        </p:nvPicPr>
        <p:blipFill rotWithShape="1">
          <a:blip r:embed="rId8">
            <a:alphaModFix/>
          </a:blip>
          <a:srcRect b="0" l="0" r="882" t="0"/>
          <a:stretch/>
        </p:blipFill>
        <p:spPr>
          <a:xfrm>
            <a:off x="3889949" y="1393109"/>
            <a:ext cx="2327873" cy="2228675"/>
          </a:xfrm>
          <a:prstGeom prst="rect">
            <a:avLst/>
          </a:prstGeom>
          <a:noFill/>
          <a:ln>
            <a:noFill/>
          </a:ln>
        </p:spPr>
      </p:pic>
      <p:sp>
        <p:nvSpPr>
          <p:cNvPr id="515" name="Google Shape;515;p98"/>
          <p:cNvSpPr txBox="1"/>
          <p:nvPr/>
        </p:nvSpPr>
        <p:spPr>
          <a:xfrm>
            <a:off x="4028169" y="3629558"/>
            <a:ext cx="2160300" cy="86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GB" sz="1700" u="none" cap="none" strike="noStrike">
                <a:solidFill>
                  <a:srgbClr val="000000"/>
                </a:solidFill>
                <a:latin typeface="Roboto"/>
                <a:ea typeface="Roboto"/>
                <a:cs typeface="Roboto"/>
                <a:sym typeface="Roboto"/>
              </a:rPr>
              <a:t>Denmark</a:t>
            </a:r>
            <a:endParaRPr b="0" i="0" sz="11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GB" sz="1700" u="none" cap="none" strike="noStrike">
                <a:solidFill>
                  <a:srgbClr val="000000"/>
                </a:solidFill>
                <a:latin typeface="Roboto Light"/>
                <a:ea typeface="Roboto Light"/>
                <a:cs typeface="Roboto Light"/>
                <a:sym typeface="Roboto Light"/>
              </a:rPr>
              <a:t>$66,700 pc</a:t>
            </a:r>
            <a:endParaRPr b="0" i="0" sz="1700" u="none" cap="none" strike="noStrike">
              <a:solidFill>
                <a:srgbClr val="000000"/>
              </a:solidFill>
              <a:latin typeface="Roboto Light"/>
              <a:ea typeface="Roboto Light"/>
              <a:cs typeface="Roboto Light"/>
              <a:sym typeface="Roboto Light"/>
            </a:endParaRPr>
          </a:p>
        </p:txBody>
      </p:sp>
      <p:sp>
        <p:nvSpPr>
          <p:cNvPr id="516" name="Google Shape;516;p98"/>
          <p:cNvSpPr/>
          <p:nvPr/>
        </p:nvSpPr>
        <p:spPr>
          <a:xfrm rot="-4714440">
            <a:off x="8624884" y="3169644"/>
            <a:ext cx="813217" cy="759324"/>
          </a:xfrm>
          <a:prstGeom prst="triangle">
            <a:avLst>
              <a:gd fmla="val 50000" name="adj"/>
            </a:avLst>
          </a:prstGeom>
          <a:solidFill>
            <a:srgbClr val="D6322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pic>
        <p:nvPicPr>
          <p:cNvPr id="521" name="Google Shape;521;p99"/>
          <p:cNvPicPr preferRelativeResize="0"/>
          <p:nvPr/>
        </p:nvPicPr>
        <p:blipFill rotWithShape="1">
          <a:blip r:embed="rId3">
            <a:alphaModFix/>
          </a:blip>
          <a:srcRect b="-2124" l="4351" r="0" t="11347"/>
          <a:stretch/>
        </p:blipFill>
        <p:spPr>
          <a:xfrm>
            <a:off x="1974836" y="1794530"/>
            <a:ext cx="1894718" cy="1909260"/>
          </a:xfrm>
          <a:prstGeom prst="rect">
            <a:avLst/>
          </a:prstGeom>
          <a:noFill/>
          <a:ln>
            <a:noFill/>
          </a:ln>
        </p:spPr>
      </p:pic>
      <p:pic>
        <p:nvPicPr>
          <p:cNvPr descr="Chart, sunburst chart&#10;&#10;Description automatically generated" id="522" name="Google Shape;522;p99"/>
          <p:cNvPicPr preferRelativeResize="0"/>
          <p:nvPr/>
        </p:nvPicPr>
        <p:blipFill rotWithShape="1">
          <a:blip r:embed="rId4">
            <a:alphaModFix/>
          </a:blip>
          <a:srcRect b="0" l="8825" r="0" t="0"/>
          <a:stretch/>
        </p:blipFill>
        <p:spPr>
          <a:xfrm>
            <a:off x="6233093" y="65321"/>
            <a:ext cx="3239523" cy="3557267"/>
          </a:xfrm>
          <a:prstGeom prst="rect">
            <a:avLst/>
          </a:prstGeom>
          <a:noFill/>
          <a:ln>
            <a:noFill/>
          </a:ln>
        </p:spPr>
      </p:pic>
      <p:pic>
        <p:nvPicPr>
          <p:cNvPr id="523" name="Google Shape;523;p99"/>
          <p:cNvPicPr preferRelativeResize="0"/>
          <p:nvPr/>
        </p:nvPicPr>
        <p:blipFill rotWithShape="1">
          <a:blip r:embed="rId5">
            <a:alphaModFix/>
          </a:blip>
          <a:srcRect b="0" l="0" r="0" t="0"/>
          <a:stretch/>
        </p:blipFill>
        <p:spPr>
          <a:xfrm>
            <a:off x="111308" y="1820714"/>
            <a:ext cx="1648006" cy="1801071"/>
          </a:xfrm>
          <a:prstGeom prst="rect">
            <a:avLst/>
          </a:prstGeom>
          <a:noFill/>
          <a:ln>
            <a:noFill/>
          </a:ln>
        </p:spPr>
      </p:pic>
      <p:sp>
        <p:nvSpPr>
          <p:cNvPr id="524" name="Google Shape;524;p99"/>
          <p:cNvSpPr txBox="1"/>
          <p:nvPr/>
        </p:nvSpPr>
        <p:spPr>
          <a:xfrm>
            <a:off x="-101399" y="3629558"/>
            <a:ext cx="2160300" cy="86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GB" sz="1700" u="none" cap="none" strike="noStrike">
                <a:solidFill>
                  <a:srgbClr val="000000"/>
                </a:solidFill>
                <a:latin typeface="Roboto"/>
                <a:ea typeface="Roboto"/>
                <a:cs typeface="Roboto"/>
                <a:sym typeface="Roboto"/>
              </a:rPr>
              <a:t>Kenya</a:t>
            </a:r>
            <a:endParaRPr b="0" i="0" sz="11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GB" sz="1700" u="none" cap="none" strike="noStrike">
                <a:solidFill>
                  <a:srgbClr val="000000"/>
                </a:solidFill>
                <a:latin typeface="Roboto Light"/>
                <a:ea typeface="Roboto Light"/>
                <a:cs typeface="Roboto Light"/>
                <a:sym typeface="Roboto Light"/>
              </a:rPr>
              <a:t>$5,000 pc</a:t>
            </a:r>
            <a:endParaRPr b="0" i="0" sz="1700" u="none" cap="none" strike="noStrike">
              <a:solidFill>
                <a:srgbClr val="000000"/>
              </a:solidFill>
              <a:latin typeface="Roboto Light"/>
              <a:ea typeface="Roboto Light"/>
              <a:cs typeface="Roboto Light"/>
              <a:sym typeface="Roboto Light"/>
            </a:endParaRPr>
          </a:p>
        </p:txBody>
      </p:sp>
      <p:sp>
        <p:nvSpPr>
          <p:cNvPr id="525" name="Google Shape;525;p99"/>
          <p:cNvSpPr txBox="1"/>
          <p:nvPr/>
        </p:nvSpPr>
        <p:spPr>
          <a:xfrm>
            <a:off x="1799473" y="3632748"/>
            <a:ext cx="2160300" cy="86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GB" sz="1700" u="none" cap="none" strike="noStrike">
                <a:solidFill>
                  <a:srgbClr val="000000"/>
                </a:solidFill>
                <a:latin typeface="Roboto"/>
                <a:ea typeface="Roboto"/>
                <a:cs typeface="Roboto"/>
                <a:sym typeface="Roboto"/>
              </a:rPr>
              <a:t>Costa Rica</a:t>
            </a:r>
            <a:endParaRPr b="0" i="0" sz="11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GB" sz="1700" u="none" cap="none" strike="noStrike">
                <a:solidFill>
                  <a:srgbClr val="000000"/>
                </a:solidFill>
                <a:latin typeface="Roboto Light"/>
                <a:ea typeface="Roboto Light"/>
                <a:cs typeface="Roboto Light"/>
                <a:sym typeface="Roboto Light"/>
              </a:rPr>
              <a:t>$21,800 pc</a:t>
            </a:r>
            <a:endParaRPr b="0" i="0" sz="1700" u="none" cap="none" strike="noStrike">
              <a:solidFill>
                <a:srgbClr val="000000"/>
              </a:solidFill>
              <a:latin typeface="Roboto Light"/>
              <a:ea typeface="Roboto Light"/>
              <a:cs typeface="Roboto Light"/>
              <a:sym typeface="Roboto Light"/>
            </a:endParaRPr>
          </a:p>
        </p:txBody>
      </p:sp>
      <p:sp>
        <p:nvSpPr>
          <p:cNvPr id="526" name="Google Shape;526;p99"/>
          <p:cNvSpPr txBox="1"/>
          <p:nvPr/>
        </p:nvSpPr>
        <p:spPr>
          <a:xfrm>
            <a:off x="2241899" y="4758993"/>
            <a:ext cx="1890300" cy="162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GB" sz="1100" u="none" cap="none" strike="noStrike">
                <a:solidFill>
                  <a:srgbClr val="000000"/>
                </a:solidFill>
                <a:latin typeface="Roboto Light"/>
                <a:ea typeface="Roboto Light"/>
                <a:cs typeface="Roboto Light"/>
                <a:sym typeface="Roboto Light"/>
              </a:rPr>
              <a:t>https://goodlife.leeds.ac.uk</a:t>
            </a:r>
            <a:endParaRPr b="0" i="0" sz="1100" u="none" cap="none" strike="noStrike">
              <a:solidFill>
                <a:srgbClr val="000000"/>
              </a:solidFill>
              <a:latin typeface="Roboto Light"/>
              <a:ea typeface="Roboto Light"/>
              <a:cs typeface="Roboto Light"/>
              <a:sym typeface="Roboto Light"/>
            </a:endParaRPr>
          </a:p>
        </p:txBody>
      </p:sp>
      <p:pic>
        <p:nvPicPr>
          <p:cNvPr descr="A picture containing icon&#10;&#10;Description automatically generated" id="527" name="Google Shape;527;p99"/>
          <p:cNvPicPr preferRelativeResize="0"/>
          <p:nvPr/>
        </p:nvPicPr>
        <p:blipFill rotWithShape="1">
          <a:blip r:embed="rId6">
            <a:alphaModFix/>
          </a:blip>
          <a:srcRect b="0" l="0" r="0" t="0"/>
          <a:stretch/>
        </p:blipFill>
        <p:spPr>
          <a:xfrm>
            <a:off x="143506" y="4569972"/>
            <a:ext cx="918106" cy="497808"/>
          </a:xfrm>
          <a:prstGeom prst="rect">
            <a:avLst/>
          </a:prstGeom>
          <a:noFill/>
          <a:ln>
            <a:noFill/>
          </a:ln>
        </p:spPr>
      </p:pic>
      <p:pic>
        <p:nvPicPr>
          <p:cNvPr id="528" name="Google Shape;528;p99"/>
          <p:cNvPicPr preferRelativeResize="0"/>
          <p:nvPr/>
        </p:nvPicPr>
        <p:blipFill rotWithShape="1">
          <a:blip r:embed="rId7">
            <a:alphaModFix/>
          </a:blip>
          <a:srcRect b="0" l="0" r="0" t="0"/>
          <a:stretch/>
        </p:blipFill>
        <p:spPr>
          <a:xfrm>
            <a:off x="1240313" y="4681576"/>
            <a:ext cx="1001585" cy="540056"/>
          </a:xfrm>
          <a:prstGeom prst="rect">
            <a:avLst/>
          </a:prstGeom>
          <a:noFill/>
          <a:ln>
            <a:noFill/>
          </a:ln>
        </p:spPr>
      </p:pic>
      <p:sp>
        <p:nvSpPr>
          <p:cNvPr id="529" name="Google Shape;529;p99"/>
          <p:cNvSpPr txBox="1"/>
          <p:nvPr/>
        </p:nvSpPr>
        <p:spPr>
          <a:xfrm>
            <a:off x="687255" y="222489"/>
            <a:ext cx="7506900" cy="540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GB" sz="2400" u="none" cap="none" strike="noStrike">
                <a:solidFill>
                  <a:srgbClr val="000000"/>
                </a:solidFill>
                <a:latin typeface="Roboto"/>
                <a:ea typeface="Roboto"/>
                <a:cs typeface="Roboto"/>
                <a:sym typeface="Roboto"/>
              </a:rPr>
              <a:t>Every nation must transform</a:t>
            </a:r>
            <a:endParaRPr b="1" i="0" sz="2400" u="none" cap="none" strike="noStrike">
              <a:solidFill>
                <a:srgbClr val="000000"/>
              </a:solidFill>
              <a:latin typeface="Roboto"/>
              <a:ea typeface="Roboto"/>
              <a:cs typeface="Roboto"/>
              <a:sym typeface="Roboto"/>
            </a:endParaRPr>
          </a:p>
        </p:txBody>
      </p:sp>
      <p:sp>
        <p:nvSpPr>
          <p:cNvPr id="530" name="Google Shape;530;p99"/>
          <p:cNvSpPr txBox="1"/>
          <p:nvPr/>
        </p:nvSpPr>
        <p:spPr>
          <a:xfrm>
            <a:off x="6513459" y="3631622"/>
            <a:ext cx="2160300" cy="86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GB" sz="1700" u="none" cap="none" strike="noStrike">
                <a:solidFill>
                  <a:srgbClr val="000000"/>
                </a:solidFill>
                <a:latin typeface="Roboto"/>
                <a:ea typeface="Roboto"/>
                <a:cs typeface="Roboto"/>
                <a:sym typeface="Roboto"/>
              </a:rPr>
              <a:t>United States</a:t>
            </a:r>
            <a:endParaRPr b="0" i="0" sz="11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GB" sz="1700" u="none" cap="none" strike="noStrike">
                <a:solidFill>
                  <a:srgbClr val="000000"/>
                </a:solidFill>
                <a:latin typeface="Roboto Light"/>
                <a:ea typeface="Roboto Light"/>
                <a:cs typeface="Roboto Light"/>
                <a:sym typeface="Roboto Light"/>
              </a:rPr>
              <a:t>$70,500 pc</a:t>
            </a:r>
            <a:endParaRPr b="0" i="0" sz="1700" u="none" cap="none" strike="noStrike">
              <a:solidFill>
                <a:srgbClr val="000000"/>
              </a:solidFill>
              <a:latin typeface="Roboto Light"/>
              <a:ea typeface="Roboto Light"/>
              <a:cs typeface="Roboto Light"/>
              <a:sym typeface="Roboto Light"/>
            </a:endParaRPr>
          </a:p>
        </p:txBody>
      </p:sp>
      <p:sp>
        <p:nvSpPr>
          <p:cNvPr id="531" name="Google Shape;531;p99"/>
          <p:cNvSpPr txBox="1"/>
          <p:nvPr/>
        </p:nvSpPr>
        <p:spPr>
          <a:xfrm>
            <a:off x="8486777" y="4041847"/>
            <a:ext cx="574500" cy="3000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1500" u="none" cap="none" strike="noStrike">
                <a:solidFill>
                  <a:srgbClr val="000000"/>
                </a:solidFill>
                <a:latin typeface="Arial"/>
                <a:ea typeface="Arial"/>
                <a:cs typeface="Arial"/>
                <a:sym typeface="Arial"/>
              </a:rPr>
              <a:t>GNI</a:t>
            </a:r>
            <a:endParaRPr b="0" i="0" sz="1100" u="none" cap="none" strike="noStrike">
              <a:solidFill>
                <a:srgbClr val="000000"/>
              </a:solidFill>
              <a:latin typeface="Arial"/>
              <a:ea typeface="Arial"/>
              <a:cs typeface="Arial"/>
              <a:sym typeface="Arial"/>
            </a:endParaRPr>
          </a:p>
        </p:txBody>
      </p:sp>
      <p:sp>
        <p:nvSpPr>
          <p:cNvPr id="532" name="Google Shape;532;p99"/>
          <p:cNvSpPr txBox="1"/>
          <p:nvPr/>
        </p:nvSpPr>
        <p:spPr>
          <a:xfrm>
            <a:off x="7190765" y="4784890"/>
            <a:ext cx="13911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GB" sz="900" u="none" cap="none" strike="noStrike">
                <a:solidFill>
                  <a:srgbClr val="000000"/>
                </a:solidFill>
                <a:latin typeface="Roboto Light"/>
                <a:ea typeface="Roboto Light"/>
                <a:cs typeface="Roboto Light"/>
                <a:sym typeface="Roboto Light"/>
              </a:rPr>
              <a:t>Fanning et al. (2022)</a:t>
            </a:r>
            <a:endParaRPr b="0" i="0" sz="900" u="none" cap="none" strike="noStrike">
              <a:solidFill>
                <a:srgbClr val="000000"/>
              </a:solidFill>
              <a:latin typeface="Roboto Light"/>
              <a:ea typeface="Roboto Light"/>
              <a:cs typeface="Roboto Light"/>
              <a:sym typeface="Roboto Light"/>
            </a:endParaRPr>
          </a:p>
        </p:txBody>
      </p:sp>
      <p:sp>
        <p:nvSpPr>
          <p:cNvPr id="533" name="Google Shape;533;p99"/>
          <p:cNvSpPr txBox="1"/>
          <p:nvPr>
            <p:ph idx="12" type="sldNum"/>
          </p:nvPr>
        </p:nvSpPr>
        <p:spPr>
          <a:xfrm>
            <a:off x="8329697" y="4818775"/>
            <a:ext cx="540000" cy="162000"/>
          </a:xfrm>
          <a:prstGeom prst="rect">
            <a:avLst/>
          </a:prstGeom>
          <a:noFill/>
          <a:ln>
            <a:noFill/>
          </a:ln>
        </p:spPr>
        <p:txBody>
          <a:bodyPr anchorCtr="0" anchor="t"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b="1" lang="en-GB" sz="900">
                <a:solidFill>
                  <a:srgbClr val="000000"/>
                </a:solidFill>
                <a:latin typeface="Roboto"/>
                <a:ea typeface="Roboto"/>
                <a:cs typeface="Roboto"/>
                <a:sym typeface="Roboto"/>
              </a:rPr>
              <a:t>‹#›</a:t>
            </a:fld>
            <a:endParaRPr b="1" sz="900">
              <a:solidFill>
                <a:srgbClr val="000000"/>
              </a:solidFill>
              <a:latin typeface="Roboto"/>
              <a:ea typeface="Roboto"/>
              <a:cs typeface="Roboto"/>
              <a:sym typeface="Roboto"/>
            </a:endParaRPr>
          </a:p>
        </p:txBody>
      </p:sp>
      <p:pic>
        <p:nvPicPr>
          <p:cNvPr id="534" name="Google Shape;534;p99"/>
          <p:cNvPicPr preferRelativeResize="0"/>
          <p:nvPr/>
        </p:nvPicPr>
        <p:blipFill rotWithShape="1">
          <a:blip r:embed="rId8">
            <a:alphaModFix/>
          </a:blip>
          <a:srcRect b="0" l="0" r="882" t="0"/>
          <a:stretch/>
        </p:blipFill>
        <p:spPr>
          <a:xfrm>
            <a:off x="3889949" y="1393109"/>
            <a:ext cx="2327873" cy="2228675"/>
          </a:xfrm>
          <a:prstGeom prst="rect">
            <a:avLst/>
          </a:prstGeom>
          <a:noFill/>
          <a:ln>
            <a:noFill/>
          </a:ln>
        </p:spPr>
      </p:pic>
      <p:sp>
        <p:nvSpPr>
          <p:cNvPr id="535" name="Google Shape;535;p99"/>
          <p:cNvSpPr txBox="1"/>
          <p:nvPr/>
        </p:nvSpPr>
        <p:spPr>
          <a:xfrm>
            <a:off x="4028169" y="3629558"/>
            <a:ext cx="2160300" cy="8640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i="0" lang="en-GB" sz="1700" u="none" cap="none" strike="noStrike">
                <a:solidFill>
                  <a:srgbClr val="000000"/>
                </a:solidFill>
                <a:latin typeface="Roboto"/>
                <a:ea typeface="Roboto"/>
                <a:cs typeface="Roboto"/>
                <a:sym typeface="Roboto"/>
              </a:rPr>
              <a:t>Denmark</a:t>
            </a:r>
            <a:endParaRPr b="0" i="0" sz="11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n-GB" sz="1700" u="none" cap="none" strike="noStrike">
                <a:solidFill>
                  <a:srgbClr val="000000"/>
                </a:solidFill>
                <a:latin typeface="Roboto Light"/>
                <a:ea typeface="Roboto Light"/>
                <a:cs typeface="Roboto Light"/>
                <a:sym typeface="Roboto Light"/>
              </a:rPr>
              <a:t>$66,700 pc</a:t>
            </a:r>
            <a:endParaRPr b="0" i="0" sz="1700" u="none" cap="none" strike="noStrike">
              <a:solidFill>
                <a:srgbClr val="000000"/>
              </a:solidFill>
              <a:latin typeface="Roboto Light"/>
              <a:ea typeface="Roboto Light"/>
              <a:cs typeface="Roboto Light"/>
              <a:sym typeface="Roboto Light"/>
            </a:endParaRPr>
          </a:p>
        </p:txBody>
      </p:sp>
      <p:sp>
        <p:nvSpPr>
          <p:cNvPr id="536" name="Google Shape;536;p99"/>
          <p:cNvSpPr/>
          <p:nvPr/>
        </p:nvSpPr>
        <p:spPr>
          <a:xfrm rot="-4714440">
            <a:off x="8624884" y="3169644"/>
            <a:ext cx="813217" cy="759324"/>
          </a:xfrm>
          <a:prstGeom prst="triangle">
            <a:avLst>
              <a:gd fmla="val 50000" name="adj"/>
            </a:avLst>
          </a:prstGeom>
          <a:solidFill>
            <a:srgbClr val="D6322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pic>
        <p:nvPicPr>
          <p:cNvPr id="541" name="Google Shape;541;p100"/>
          <p:cNvPicPr preferRelativeResize="0"/>
          <p:nvPr/>
        </p:nvPicPr>
        <p:blipFill rotWithShape="1">
          <a:blip r:embed="rId3">
            <a:alphaModFix/>
          </a:blip>
          <a:srcRect b="0" l="0" r="0" t="0"/>
          <a:stretch/>
        </p:blipFill>
        <p:spPr>
          <a:xfrm>
            <a:off x="2005970" y="-1279"/>
            <a:ext cx="4994999" cy="4994999"/>
          </a:xfrm>
          <a:prstGeom prst="rect">
            <a:avLst/>
          </a:prstGeom>
          <a:noFill/>
          <a:ln>
            <a:noFill/>
          </a:ln>
        </p:spPr>
      </p:pic>
      <p:sp>
        <p:nvSpPr>
          <p:cNvPr id="542" name="Google Shape;542;p100"/>
          <p:cNvSpPr txBox="1"/>
          <p:nvPr>
            <p:ph idx="12" type="sldNum"/>
          </p:nvPr>
        </p:nvSpPr>
        <p:spPr>
          <a:xfrm>
            <a:off x="8352420" y="4840002"/>
            <a:ext cx="540000" cy="162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900"/>
              <a:buFont typeface="Roboto"/>
              <a:buNone/>
            </a:pPr>
            <a:fld id="{00000000-1234-1234-1234-123412341234}" type="slidenum">
              <a:rPr b="1" i="0" lang="en-GB" sz="900" u="none" cap="none" strike="noStrike">
                <a:solidFill>
                  <a:srgbClr val="000000"/>
                </a:solidFill>
                <a:latin typeface="Roboto"/>
                <a:ea typeface="Roboto"/>
                <a:cs typeface="Roboto"/>
                <a:sym typeface="Roboto"/>
              </a:rPr>
              <a:t>‹#›</a:t>
            </a:fld>
            <a:endParaRPr b="1" i="0" sz="900" u="none" cap="none" strike="noStrike">
              <a:solidFill>
                <a:srgbClr val="000000"/>
              </a:solidFill>
              <a:latin typeface="Roboto"/>
              <a:ea typeface="Roboto"/>
              <a:cs typeface="Roboto"/>
              <a:sym typeface="Roboto"/>
            </a:endParaRPr>
          </a:p>
        </p:txBody>
      </p:sp>
      <p:pic>
        <p:nvPicPr>
          <p:cNvPr descr="A picture containing icon&#10;&#10;Description automatically generated" id="543" name="Google Shape;543;p100"/>
          <p:cNvPicPr preferRelativeResize="0"/>
          <p:nvPr/>
        </p:nvPicPr>
        <p:blipFill rotWithShape="1">
          <a:blip r:embed="rId4">
            <a:alphaModFix/>
          </a:blip>
          <a:srcRect b="0" l="0" r="0" t="0"/>
          <a:stretch/>
        </p:blipFill>
        <p:spPr>
          <a:xfrm>
            <a:off x="143507" y="4569972"/>
            <a:ext cx="918106" cy="497808"/>
          </a:xfrm>
          <a:prstGeom prst="rect">
            <a:avLst/>
          </a:prstGeom>
          <a:noFill/>
          <a:ln>
            <a:noFill/>
          </a:ln>
        </p:spPr>
      </p:pic>
      <p:pic>
        <p:nvPicPr>
          <p:cNvPr descr="Chart&#10;&#10;Description automatically generated" id="544" name="Google Shape;544;p100"/>
          <p:cNvPicPr preferRelativeResize="0"/>
          <p:nvPr/>
        </p:nvPicPr>
        <p:blipFill rotWithShape="1">
          <a:blip r:embed="rId5">
            <a:alphaModFix/>
          </a:blip>
          <a:srcRect b="0" l="0" r="0" t="0"/>
          <a:stretch/>
        </p:blipFill>
        <p:spPr>
          <a:xfrm>
            <a:off x="2499127" y="324111"/>
            <a:ext cx="810000" cy="783199"/>
          </a:xfrm>
          <a:prstGeom prst="rect">
            <a:avLst/>
          </a:prstGeom>
          <a:noFill/>
          <a:ln>
            <a:noFill/>
          </a:ln>
        </p:spPr>
      </p:pic>
      <p:cxnSp>
        <p:nvCxnSpPr>
          <p:cNvPr id="545" name="Google Shape;545;p100"/>
          <p:cNvCxnSpPr/>
          <p:nvPr/>
        </p:nvCxnSpPr>
        <p:spPr>
          <a:xfrm rot="10800000">
            <a:off x="2153916" y="949283"/>
            <a:ext cx="0" cy="243000"/>
          </a:xfrm>
          <a:prstGeom prst="straightConnector1">
            <a:avLst/>
          </a:prstGeom>
          <a:noFill/>
          <a:ln cap="flat" cmpd="sng" w="9525">
            <a:solidFill>
              <a:schemeClr val="dk1"/>
            </a:solidFill>
            <a:prstDash val="solid"/>
            <a:miter lim="800000"/>
            <a:headEnd len="sm" w="sm" type="none"/>
            <a:tailEnd len="lg" w="lg" type="triangle"/>
          </a:ln>
        </p:spPr>
      </p:cxnSp>
      <p:cxnSp>
        <p:nvCxnSpPr>
          <p:cNvPr id="546" name="Google Shape;546;p100"/>
          <p:cNvCxnSpPr/>
          <p:nvPr/>
        </p:nvCxnSpPr>
        <p:spPr>
          <a:xfrm>
            <a:off x="6030865" y="4840002"/>
            <a:ext cx="243000" cy="0"/>
          </a:xfrm>
          <a:prstGeom prst="straightConnector1">
            <a:avLst/>
          </a:prstGeom>
          <a:noFill/>
          <a:ln cap="flat" cmpd="sng" w="9525">
            <a:solidFill>
              <a:schemeClr val="dk1"/>
            </a:solidFill>
            <a:prstDash val="solid"/>
            <a:miter lim="800000"/>
            <a:headEnd len="sm" w="sm" type="none"/>
            <a:tailEnd len="lg" w="lg" type="triangle"/>
          </a:ln>
        </p:spPr>
      </p:cxnSp>
      <p:sp>
        <p:nvSpPr>
          <p:cNvPr id="547" name="Google Shape;547;p100"/>
          <p:cNvSpPr txBox="1"/>
          <p:nvPr/>
        </p:nvSpPr>
        <p:spPr>
          <a:xfrm>
            <a:off x="197515" y="4299942"/>
            <a:ext cx="1242300" cy="216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Roboto Light"/>
              <a:buNone/>
            </a:pPr>
            <a:r>
              <a:rPr b="0" i="0" lang="en-GB" sz="1100" u="none" cap="none" strike="noStrike">
                <a:solidFill>
                  <a:srgbClr val="000000"/>
                </a:solidFill>
                <a:latin typeface="Roboto Light"/>
                <a:ea typeface="Roboto Light"/>
                <a:cs typeface="Roboto Light"/>
                <a:sym typeface="Roboto Light"/>
              </a:rPr>
              <a:t>goodlife.leeds.ac.uk</a:t>
            </a:r>
            <a:endParaRPr b="0" i="0" sz="1100" u="none" cap="none" strike="noStrike">
              <a:solidFill>
                <a:srgbClr val="000000"/>
              </a:solidFill>
              <a:latin typeface="Roboto Light"/>
              <a:ea typeface="Roboto Light"/>
              <a:cs typeface="Roboto Light"/>
              <a:sym typeface="Roboto Light"/>
            </a:endParaRPr>
          </a:p>
        </p:txBody>
      </p:sp>
      <p:sp>
        <p:nvSpPr>
          <p:cNvPr id="548" name="Google Shape;548;p100"/>
          <p:cNvSpPr txBox="1"/>
          <p:nvPr/>
        </p:nvSpPr>
        <p:spPr>
          <a:xfrm>
            <a:off x="567380" y="324111"/>
            <a:ext cx="1420800" cy="2538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100"/>
              <a:buFont typeface="Arial"/>
              <a:buNone/>
            </a:pPr>
            <a:r>
              <a:rPr b="0" i="0" lang="en-GB" sz="2100" u="none" cap="none" strike="noStrike">
                <a:solidFill>
                  <a:srgbClr val="000000"/>
                </a:solidFill>
                <a:latin typeface="Roboto Light"/>
                <a:ea typeface="Roboto Light"/>
                <a:cs typeface="Roboto Light"/>
                <a:sym typeface="Roboto Light"/>
              </a:rPr>
              <a:t>No nation is living in the Doughnut</a:t>
            </a:r>
            <a:endParaRPr b="0" i="0" sz="1100" u="none" cap="none" strike="noStrike">
              <a:solidFill>
                <a:srgbClr val="000000"/>
              </a:solidFill>
              <a:latin typeface="Arial"/>
              <a:ea typeface="Arial"/>
              <a:cs typeface="Arial"/>
              <a:sym typeface="Arial"/>
            </a:endParaRPr>
          </a:p>
        </p:txBody>
      </p:sp>
      <p:pic>
        <p:nvPicPr>
          <p:cNvPr id="549" name="Google Shape;549;p100"/>
          <p:cNvPicPr preferRelativeResize="0"/>
          <p:nvPr/>
        </p:nvPicPr>
        <p:blipFill rotWithShape="1">
          <a:blip r:embed="rId6">
            <a:alphaModFix/>
          </a:blip>
          <a:srcRect b="0" l="0" r="0" t="0"/>
          <a:stretch/>
        </p:blipFill>
        <p:spPr>
          <a:xfrm>
            <a:off x="1240313" y="4681575"/>
            <a:ext cx="1001585" cy="540056"/>
          </a:xfrm>
          <a:prstGeom prst="rect">
            <a:avLst/>
          </a:prstGeom>
          <a:noFill/>
          <a:ln>
            <a:noFill/>
          </a:ln>
        </p:spPr>
      </p:pic>
      <p:pic>
        <p:nvPicPr>
          <p:cNvPr descr="Chart&#10;&#10;Description automatically generated" id="550" name="Google Shape;550;p100"/>
          <p:cNvPicPr preferRelativeResize="0"/>
          <p:nvPr/>
        </p:nvPicPr>
        <p:blipFill rotWithShape="1">
          <a:blip r:embed="rId5">
            <a:alphaModFix/>
          </a:blip>
          <a:srcRect b="0" l="0" r="0" t="0"/>
          <a:stretch/>
        </p:blipFill>
        <p:spPr>
          <a:xfrm>
            <a:off x="2499127" y="324111"/>
            <a:ext cx="810000" cy="783199"/>
          </a:xfrm>
          <a:prstGeom prst="rect">
            <a:avLst/>
          </a:prstGeom>
          <a:noFill/>
          <a:ln>
            <a:noFill/>
          </a:ln>
        </p:spPr>
      </p:pic>
      <p:cxnSp>
        <p:nvCxnSpPr>
          <p:cNvPr id="551" name="Google Shape;551;p100"/>
          <p:cNvCxnSpPr/>
          <p:nvPr/>
        </p:nvCxnSpPr>
        <p:spPr>
          <a:xfrm rot="10800000">
            <a:off x="2153916" y="949283"/>
            <a:ext cx="0" cy="243000"/>
          </a:xfrm>
          <a:prstGeom prst="straightConnector1">
            <a:avLst/>
          </a:prstGeom>
          <a:noFill/>
          <a:ln cap="flat" cmpd="sng" w="9525">
            <a:solidFill>
              <a:schemeClr val="dk1"/>
            </a:solidFill>
            <a:prstDash val="solid"/>
            <a:miter lim="800000"/>
            <a:headEnd len="sm" w="sm" type="none"/>
            <a:tailEnd len="lg" w="lg" type="triangle"/>
          </a:ln>
        </p:spPr>
      </p:cxnSp>
      <p:cxnSp>
        <p:nvCxnSpPr>
          <p:cNvPr id="552" name="Google Shape;552;p100"/>
          <p:cNvCxnSpPr/>
          <p:nvPr/>
        </p:nvCxnSpPr>
        <p:spPr>
          <a:xfrm>
            <a:off x="6030865" y="4840002"/>
            <a:ext cx="243000" cy="0"/>
          </a:xfrm>
          <a:prstGeom prst="straightConnector1">
            <a:avLst/>
          </a:prstGeom>
          <a:noFill/>
          <a:ln cap="flat" cmpd="sng" w="9525">
            <a:solidFill>
              <a:schemeClr val="dk1"/>
            </a:solidFill>
            <a:prstDash val="solid"/>
            <a:miter lim="800000"/>
            <a:headEnd len="sm" w="sm" type="none"/>
            <a:tailEnd len="lg" w="lg" type="triangle"/>
          </a:ln>
        </p:spPr>
      </p:cxnSp>
      <p:cxnSp>
        <p:nvCxnSpPr>
          <p:cNvPr id="553" name="Google Shape;553;p100"/>
          <p:cNvCxnSpPr/>
          <p:nvPr/>
        </p:nvCxnSpPr>
        <p:spPr>
          <a:xfrm rot="10800000">
            <a:off x="2838146" y="1306201"/>
            <a:ext cx="0" cy="1513200"/>
          </a:xfrm>
          <a:prstGeom prst="straightConnector1">
            <a:avLst/>
          </a:prstGeom>
          <a:noFill/>
          <a:ln cap="flat" cmpd="sng" w="9525">
            <a:solidFill>
              <a:schemeClr val="dk1"/>
            </a:solidFill>
            <a:prstDash val="solid"/>
            <a:miter lim="800000"/>
            <a:headEnd len="sm" w="sm" type="none"/>
            <a:tailEnd len="lg" w="lg" type="triangle"/>
          </a:ln>
        </p:spPr>
      </p:cxnSp>
      <p:cxnSp>
        <p:nvCxnSpPr>
          <p:cNvPr id="554" name="Google Shape;554;p100"/>
          <p:cNvCxnSpPr/>
          <p:nvPr/>
        </p:nvCxnSpPr>
        <p:spPr>
          <a:xfrm rot="10800000">
            <a:off x="3327142" y="1030169"/>
            <a:ext cx="1232100" cy="813900"/>
          </a:xfrm>
          <a:prstGeom prst="straightConnector1">
            <a:avLst/>
          </a:prstGeom>
          <a:noFill/>
          <a:ln cap="flat" cmpd="sng" w="9525">
            <a:solidFill>
              <a:schemeClr val="dk1"/>
            </a:solidFill>
            <a:prstDash val="solid"/>
            <a:miter lim="800000"/>
            <a:headEnd len="sm" w="sm" type="none"/>
            <a:tailEnd len="lg" w="lg" type="triangle"/>
          </a:ln>
        </p:spPr>
      </p:cxnSp>
      <p:cxnSp>
        <p:nvCxnSpPr>
          <p:cNvPr id="555" name="Google Shape;555;p100"/>
          <p:cNvCxnSpPr/>
          <p:nvPr/>
        </p:nvCxnSpPr>
        <p:spPr>
          <a:xfrm rot="10800000">
            <a:off x="3516093" y="547925"/>
            <a:ext cx="1559100" cy="0"/>
          </a:xfrm>
          <a:prstGeom prst="straightConnector1">
            <a:avLst/>
          </a:prstGeom>
          <a:noFill/>
          <a:ln cap="flat" cmpd="sng" w="9525">
            <a:solidFill>
              <a:schemeClr val="dk1"/>
            </a:solidFill>
            <a:prstDash val="solid"/>
            <a:miter lim="800000"/>
            <a:headEnd len="sm" w="sm" type="none"/>
            <a:tailEnd len="lg" w="lg"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pic>
        <p:nvPicPr>
          <p:cNvPr id="560" name="Google Shape;560;p101"/>
          <p:cNvPicPr preferRelativeResize="0"/>
          <p:nvPr/>
        </p:nvPicPr>
        <p:blipFill rotWithShape="1">
          <a:blip r:embed="rId3">
            <a:alphaModFix/>
          </a:blip>
          <a:srcRect b="0" l="0" r="0" t="0"/>
          <a:stretch/>
        </p:blipFill>
        <p:spPr>
          <a:xfrm>
            <a:off x="2005970" y="0"/>
            <a:ext cx="4994999" cy="4994999"/>
          </a:xfrm>
          <a:prstGeom prst="rect">
            <a:avLst/>
          </a:prstGeom>
          <a:noFill/>
          <a:ln>
            <a:noFill/>
          </a:ln>
        </p:spPr>
      </p:pic>
      <p:sp>
        <p:nvSpPr>
          <p:cNvPr id="561" name="Google Shape;561;p101"/>
          <p:cNvSpPr txBox="1"/>
          <p:nvPr>
            <p:ph idx="12" type="sldNum"/>
          </p:nvPr>
        </p:nvSpPr>
        <p:spPr>
          <a:xfrm>
            <a:off x="8352420" y="4840002"/>
            <a:ext cx="540000" cy="162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900"/>
              <a:buFont typeface="Roboto"/>
              <a:buNone/>
            </a:pPr>
            <a:fld id="{00000000-1234-1234-1234-123412341234}" type="slidenum">
              <a:rPr b="1" i="0" lang="en-GB" sz="900" u="none" cap="none" strike="noStrike">
                <a:solidFill>
                  <a:srgbClr val="000000"/>
                </a:solidFill>
                <a:latin typeface="Roboto"/>
                <a:ea typeface="Roboto"/>
                <a:cs typeface="Roboto"/>
                <a:sym typeface="Roboto"/>
              </a:rPr>
              <a:t>‹#›</a:t>
            </a:fld>
            <a:endParaRPr b="1" i="0" sz="900" u="none" cap="none" strike="noStrike">
              <a:solidFill>
                <a:srgbClr val="000000"/>
              </a:solidFill>
              <a:latin typeface="Roboto"/>
              <a:ea typeface="Roboto"/>
              <a:cs typeface="Roboto"/>
              <a:sym typeface="Roboto"/>
            </a:endParaRPr>
          </a:p>
        </p:txBody>
      </p:sp>
      <p:pic>
        <p:nvPicPr>
          <p:cNvPr descr="A picture containing icon&#10;&#10;Description automatically generated" id="562" name="Google Shape;562;p101"/>
          <p:cNvPicPr preferRelativeResize="0"/>
          <p:nvPr/>
        </p:nvPicPr>
        <p:blipFill rotWithShape="1">
          <a:blip r:embed="rId4">
            <a:alphaModFix/>
          </a:blip>
          <a:srcRect b="0" l="0" r="0" t="0"/>
          <a:stretch/>
        </p:blipFill>
        <p:spPr>
          <a:xfrm>
            <a:off x="143507" y="4569972"/>
            <a:ext cx="918106" cy="497808"/>
          </a:xfrm>
          <a:prstGeom prst="rect">
            <a:avLst/>
          </a:prstGeom>
          <a:noFill/>
          <a:ln>
            <a:noFill/>
          </a:ln>
        </p:spPr>
      </p:pic>
      <p:pic>
        <p:nvPicPr>
          <p:cNvPr descr="Chart&#10;&#10;Description automatically generated" id="563" name="Google Shape;563;p101"/>
          <p:cNvPicPr preferRelativeResize="0"/>
          <p:nvPr/>
        </p:nvPicPr>
        <p:blipFill rotWithShape="1">
          <a:blip r:embed="rId5">
            <a:alphaModFix/>
          </a:blip>
          <a:srcRect b="0" l="0" r="0" t="0"/>
          <a:stretch/>
        </p:blipFill>
        <p:spPr>
          <a:xfrm>
            <a:off x="2499127" y="324111"/>
            <a:ext cx="810000" cy="783199"/>
          </a:xfrm>
          <a:prstGeom prst="rect">
            <a:avLst/>
          </a:prstGeom>
          <a:noFill/>
          <a:ln>
            <a:noFill/>
          </a:ln>
        </p:spPr>
      </p:pic>
      <p:cxnSp>
        <p:nvCxnSpPr>
          <p:cNvPr id="564" name="Google Shape;564;p101"/>
          <p:cNvCxnSpPr/>
          <p:nvPr/>
        </p:nvCxnSpPr>
        <p:spPr>
          <a:xfrm rot="10800000">
            <a:off x="2153916" y="949283"/>
            <a:ext cx="0" cy="243000"/>
          </a:xfrm>
          <a:prstGeom prst="straightConnector1">
            <a:avLst/>
          </a:prstGeom>
          <a:noFill/>
          <a:ln cap="flat" cmpd="sng" w="9525">
            <a:solidFill>
              <a:schemeClr val="dk1"/>
            </a:solidFill>
            <a:prstDash val="solid"/>
            <a:miter lim="800000"/>
            <a:headEnd len="sm" w="sm" type="none"/>
            <a:tailEnd len="lg" w="lg" type="triangle"/>
          </a:ln>
        </p:spPr>
      </p:cxnSp>
      <p:cxnSp>
        <p:nvCxnSpPr>
          <p:cNvPr id="565" name="Google Shape;565;p101"/>
          <p:cNvCxnSpPr/>
          <p:nvPr/>
        </p:nvCxnSpPr>
        <p:spPr>
          <a:xfrm>
            <a:off x="6030865" y="4840002"/>
            <a:ext cx="243000" cy="0"/>
          </a:xfrm>
          <a:prstGeom prst="straightConnector1">
            <a:avLst/>
          </a:prstGeom>
          <a:noFill/>
          <a:ln cap="flat" cmpd="sng" w="9525">
            <a:solidFill>
              <a:schemeClr val="dk1"/>
            </a:solidFill>
            <a:prstDash val="solid"/>
            <a:miter lim="800000"/>
            <a:headEnd len="sm" w="sm" type="none"/>
            <a:tailEnd len="lg" w="lg" type="triangle"/>
          </a:ln>
        </p:spPr>
      </p:cxnSp>
      <p:sp>
        <p:nvSpPr>
          <p:cNvPr id="566" name="Google Shape;566;p101"/>
          <p:cNvSpPr txBox="1"/>
          <p:nvPr/>
        </p:nvSpPr>
        <p:spPr>
          <a:xfrm>
            <a:off x="197515" y="4299942"/>
            <a:ext cx="1242300" cy="216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Roboto Light"/>
              <a:buNone/>
            </a:pPr>
            <a:r>
              <a:rPr b="0" i="0" lang="en-GB" sz="1100" u="none" cap="none" strike="noStrike">
                <a:solidFill>
                  <a:srgbClr val="000000"/>
                </a:solidFill>
                <a:latin typeface="Roboto Light"/>
                <a:ea typeface="Roboto Light"/>
                <a:cs typeface="Roboto Light"/>
                <a:sym typeface="Roboto Light"/>
              </a:rPr>
              <a:t>goodlife.leeds.ac.uk</a:t>
            </a:r>
            <a:endParaRPr b="0" i="0" sz="1100" u="none" cap="none" strike="noStrike">
              <a:solidFill>
                <a:srgbClr val="000000"/>
              </a:solidFill>
              <a:latin typeface="Roboto Light"/>
              <a:ea typeface="Roboto Light"/>
              <a:cs typeface="Roboto Light"/>
              <a:sym typeface="Roboto Light"/>
            </a:endParaRPr>
          </a:p>
        </p:txBody>
      </p:sp>
      <p:sp>
        <p:nvSpPr>
          <p:cNvPr id="567" name="Google Shape;567;p101"/>
          <p:cNvSpPr txBox="1"/>
          <p:nvPr/>
        </p:nvSpPr>
        <p:spPr>
          <a:xfrm>
            <a:off x="461026" y="324111"/>
            <a:ext cx="1446300" cy="2538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100"/>
              <a:buFont typeface="Arial"/>
              <a:buNone/>
            </a:pPr>
            <a:r>
              <a:rPr b="0" i="0" lang="en-GB" sz="2100" u="none" cap="none" strike="noStrike">
                <a:solidFill>
                  <a:srgbClr val="000000"/>
                </a:solidFill>
                <a:latin typeface="Roboto Light"/>
                <a:ea typeface="Roboto Light"/>
                <a:cs typeface="Roboto Light"/>
                <a:sym typeface="Roboto Light"/>
              </a:rPr>
              <a:t>Country trajectories, 1992–2015</a:t>
            </a:r>
            <a:endParaRPr b="0" i="0" sz="1100" u="none" cap="none" strike="noStrike">
              <a:solidFill>
                <a:srgbClr val="000000"/>
              </a:solidFill>
              <a:latin typeface="Arial"/>
              <a:ea typeface="Arial"/>
              <a:cs typeface="Arial"/>
              <a:sym typeface="Arial"/>
            </a:endParaRPr>
          </a:p>
        </p:txBody>
      </p:sp>
      <p:pic>
        <p:nvPicPr>
          <p:cNvPr id="568" name="Google Shape;568;p101"/>
          <p:cNvPicPr preferRelativeResize="0"/>
          <p:nvPr/>
        </p:nvPicPr>
        <p:blipFill rotWithShape="1">
          <a:blip r:embed="rId6">
            <a:alphaModFix/>
          </a:blip>
          <a:srcRect b="0" l="0" r="0" t="0"/>
          <a:stretch/>
        </p:blipFill>
        <p:spPr>
          <a:xfrm>
            <a:off x="1240313" y="4681575"/>
            <a:ext cx="1001585" cy="5400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102"/>
          <p:cNvSpPr txBox="1"/>
          <p:nvPr/>
        </p:nvSpPr>
        <p:spPr>
          <a:xfrm>
            <a:off x="2241898" y="4758993"/>
            <a:ext cx="1890300" cy="162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Roboto Light"/>
              <a:buNone/>
            </a:pPr>
            <a:r>
              <a:rPr b="0" i="0" lang="en-GB" sz="1100" u="none" cap="none" strike="noStrike">
                <a:solidFill>
                  <a:srgbClr val="000000"/>
                </a:solidFill>
                <a:latin typeface="Roboto Light"/>
                <a:ea typeface="Roboto Light"/>
                <a:cs typeface="Roboto Light"/>
                <a:sym typeface="Roboto Light"/>
              </a:rPr>
              <a:t>https://goodlife.leeds.ac.uk</a:t>
            </a:r>
            <a:endParaRPr b="0" i="0" sz="1100" u="none" cap="none" strike="noStrike">
              <a:solidFill>
                <a:srgbClr val="000000"/>
              </a:solidFill>
              <a:latin typeface="Roboto Light"/>
              <a:ea typeface="Roboto Light"/>
              <a:cs typeface="Roboto Light"/>
              <a:sym typeface="Roboto Light"/>
            </a:endParaRPr>
          </a:p>
        </p:txBody>
      </p:sp>
      <p:pic>
        <p:nvPicPr>
          <p:cNvPr descr="A picture containing icon&#10;&#10;Description automatically generated" id="574" name="Google Shape;574;p102"/>
          <p:cNvPicPr preferRelativeResize="0"/>
          <p:nvPr/>
        </p:nvPicPr>
        <p:blipFill rotWithShape="1">
          <a:blip r:embed="rId3">
            <a:alphaModFix/>
          </a:blip>
          <a:srcRect b="0" l="0" r="0" t="0"/>
          <a:stretch/>
        </p:blipFill>
        <p:spPr>
          <a:xfrm>
            <a:off x="143507" y="4569972"/>
            <a:ext cx="918106" cy="497808"/>
          </a:xfrm>
          <a:prstGeom prst="rect">
            <a:avLst/>
          </a:prstGeom>
          <a:noFill/>
          <a:ln>
            <a:noFill/>
          </a:ln>
        </p:spPr>
      </p:pic>
      <p:pic>
        <p:nvPicPr>
          <p:cNvPr id="575" name="Google Shape;575;p102"/>
          <p:cNvPicPr preferRelativeResize="0"/>
          <p:nvPr/>
        </p:nvPicPr>
        <p:blipFill rotWithShape="1">
          <a:blip r:embed="rId4">
            <a:alphaModFix/>
          </a:blip>
          <a:srcRect b="0" l="0" r="0" t="0"/>
          <a:stretch/>
        </p:blipFill>
        <p:spPr>
          <a:xfrm>
            <a:off x="1240313" y="4681575"/>
            <a:ext cx="1001585" cy="540056"/>
          </a:xfrm>
          <a:prstGeom prst="rect">
            <a:avLst/>
          </a:prstGeom>
          <a:noFill/>
          <a:ln>
            <a:noFill/>
          </a:ln>
        </p:spPr>
      </p:pic>
      <p:sp>
        <p:nvSpPr>
          <p:cNvPr id="576" name="Google Shape;576;p102"/>
          <p:cNvSpPr txBox="1"/>
          <p:nvPr/>
        </p:nvSpPr>
        <p:spPr>
          <a:xfrm>
            <a:off x="818583" y="223305"/>
            <a:ext cx="7506900" cy="540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400"/>
              <a:buFont typeface="Roboto"/>
              <a:buNone/>
            </a:pPr>
            <a:r>
              <a:rPr b="1" i="0" lang="en-GB" sz="2400" u="none" cap="none" strike="noStrike">
                <a:solidFill>
                  <a:srgbClr val="000000"/>
                </a:solidFill>
                <a:latin typeface="Roboto"/>
                <a:ea typeface="Roboto"/>
                <a:cs typeface="Roboto"/>
                <a:sym typeface="Roboto"/>
              </a:rPr>
              <a:t>Tracking “progress” over time</a:t>
            </a:r>
            <a:endParaRPr b="1" i="0" sz="2400" u="none" cap="none" strike="noStrike">
              <a:solidFill>
                <a:srgbClr val="000000"/>
              </a:solidFill>
              <a:latin typeface="Roboto"/>
              <a:ea typeface="Roboto"/>
              <a:cs typeface="Roboto"/>
              <a:sym typeface="Roboto"/>
            </a:endParaRPr>
          </a:p>
        </p:txBody>
      </p:sp>
      <p:sp>
        <p:nvSpPr>
          <p:cNvPr id="577" name="Google Shape;577;p102"/>
          <p:cNvSpPr txBox="1"/>
          <p:nvPr/>
        </p:nvSpPr>
        <p:spPr>
          <a:xfrm>
            <a:off x="8352420" y="4840002"/>
            <a:ext cx="540000" cy="162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900"/>
              <a:buFont typeface="Roboto"/>
              <a:buNone/>
            </a:pPr>
            <a:fld id="{00000000-1234-1234-1234-123412341234}" type="slidenum">
              <a:rPr b="1" i="0" lang="en-GB" sz="900" u="none" cap="none" strike="noStrike">
                <a:solidFill>
                  <a:srgbClr val="000000"/>
                </a:solidFill>
                <a:latin typeface="Roboto"/>
                <a:ea typeface="Roboto"/>
                <a:cs typeface="Roboto"/>
                <a:sym typeface="Roboto"/>
              </a:rPr>
              <a:t>‹#›</a:t>
            </a:fld>
            <a:endParaRPr b="1" i="0" sz="900" u="none" cap="none" strike="noStrike">
              <a:solidFill>
                <a:srgbClr val="000000"/>
              </a:solidFill>
              <a:latin typeface="Roboto"/>
              <a:ea typeface="Roboto"/>
              <a:cs typeface="Roboto"/>
              <a:sym typeface="Roboto"/>
            </a:endParaRPr>
          </a:p>
        </p:txBody>
      </p:sp>
      <p:pic>
        <p:nvPicPr>
          <p:cNvPr id="578" name="Google Shape;578;p102"/>
          <p:cNvPicPr preferRelativeResize="0"/>
          <p:nvPr/>
        </p:nvPicPr>
        <p:blipFill rotWithShape="1">
          <a:blip r:embed="rId5">
            <a:alphaModFix/>
          </a:blip>
          <a:srcRect b="0" l="0" r="0" t="0"/>
          <a:stretch/>
        </p:blipFill>
        <p:spPr>
          <a:xfrm>
            <a:off x="2649469" y="1139594"/>
            <a:ext cx="4286250" cy="2414588"/>
          </a:xfrm>
          <a:prstGeom prst="rect">
            <a:avLst/>
          </a:prstGeom>
          <a:noFill/>
          <a:ln>
            <a:noFill/>
          </a:ln>
        </p:spPr>
      </p:pic>
      <p:sp>
        <p:nvSpPr>
          <p:cNvPr id="579" name="Google Shape;579;p102"/>
          <p:cNvSpPr/>
          <p:nvPr/>
        </p:nvSpPr>
        <p:spPr>
          <a:xfrm>
            <a:off x="2615240" y="3174679"/>
            <a:ext cx="3889800" cy="3828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580" name="Google Shape;580;p102"/>
          <p:cNvSpPr/>
          <p:nvPr/>
        </p:nvSpPr>
        <p:spPr>
          <a:xfrm>
            <a:off x="2615240" y="1142850"/>
            <a:ext cx="2271900" cy="5547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581" name="Google Shape;581;p102"/>
          <p:cNvSpPr txBox="1"/>
          <p:nvPr/>
        </p:nvSpPr>
        <p:spPr>
          <a:xfrm>
            <a:off x="4852517" y="3200998"/>
            <a:ext cx="2160300" cy="864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Roboto"/>
              <a:buNone/>
            </a:pPr>
            <a:r>
              <a:rPr b="1" i="0" lang="en-GB" sz="1700" u="none" cap="none" strike="noStrike">
                <a:solidFill>
                  <a:srgbClr val="000000"/>
                </a:solidFill>
                <a:latin typeface="Roboto"/>
                <a:ea typeface="Roboto"/>
                <a:cs typeface="Roboto"/>
                <a:sym typeface="Roboto"/>
              </a:rPr>
              <a:t>USA</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Roboto Light"/>
                <a:ea typeface="Roboto Light"/>
                <a:cs typeface="Roboto Light"/>
                <a:sym typeface="Roboto Light"/>
              </a:rPr>
              <a:t>$70,500 pc</a:t>
            </a:r>
            <a:endParaRPr b="0" i="0" sz="1700" u="none" cap="none" strike="noStrike">
              <a:solidFill>
                <a:srgbClr val="000000"/>
              </a:solidFill>
              <a:latin typeface="Roboto Light"/>
              <a:ea typeface="Roboto Light"/>
              <a:cs typeface="Roboto Light"/>
              <a:sym typeface="Roboto Light"/>
            </a:endParaRPr>
          </a:p>
        </p:txBody>
      </p:sp>
      <p:sp>
        <p:nvSpPr>
          <p:cNvPr id="582" name="Google Shape;582;p102"/>
          <p:cNvSpPr txBox="1"/>
          <p:nvPr/>
        </p:nvSpPr>
        <p:spPr>
          <a:xfrm>
            <a:off x="3345195" y="3199628"/>
            <a:ext cx="2160300" cy="864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Roboto"/>
              <a:buNone/>
            </a:pPr>
            <a:r>
              <a:rPr b="1" i="0" lang="en-GB" sz="1700" u="none" cap="none" strike="noStrike">
                <a:solidFill>
                  <a:srgbClr val="000000"/>
                </a:solidFill>
                <a:latin typeface="Roboto"/>
                <a:ea typeface="Roboto"/>
                <a:cs typeface="Roboto"/>
                <a:sym typeface="Roboto"/>
              </a:rPr>
              <a:t>China</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Roboto Light"/>
                <a:ea typeface="Roboto Light"/>
                <a:cs typeface="Roboto Light"/>
                <a:sym typeface="Roboto Light"/>
              </a:rPr>
              <a:t>$19,200 pc</a:t>
            </a:r>
            <a:endParaRPr b="0" i="0" sz="1700" u="none" cap="none" strike="noStrike">
              <a:solidFill>
                <a:srgbClr val="000000"/>
              </a:solidFill>
              <a:latin typeface="Roboto Light"/>
              <a:ea typeface="Roboto Light"/>
              <a:cs typeface="Roboto Light"/>
              <a:sym typeface="Roboto Light"/>
            </a:endParaRPr>
          </a:p>
        </p:txBody>
      </p:sp>
      <p:sp>
        <p:nvSpPr>
          <p:cNvPr id="583" name="Google Shape;583;p102"/>
          <p:cNvSpPr txBox="1"/>
          <p:nvPr/>
        </p:nvSpPr>
        <p:spPr>
          <a:xfrm>
            <a:off x="2053205" y="3199628"/>
            <a:ext cx="2160300" cy="864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700"/>
              <a:buFont typeface="Roboto"/>
              <a:buNone/>
            </a:pPr>
            <a:r>
              <a:rPr b="1" i="0" lang="en-GB" sz="1700" u="none" cap="none" strike="noStrike">
                <a:solidFill>
                  <a:srgbClr val="000000"/>
                </a:solidFill>
                <a:latin typeface="Roboto"/>
                <a:ea typeface="Roboto"/>
                <a:cs typeface="Roboto"/>
                <a:sym typeface="Roboto"/>
              </a:rPr>
              <a:t>Nigeria</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Roboto Light"/>
              <a:buNone/>
            </a:pPr>
            <a:r>
              <a:rPr b="0" i="0" lang="en-GB" sz="1700" u="none" cap="none" strike="noStrike">
                <a:solidFill>
                  <a:srgbClr val="000000"/>
                </a:solidFill>
                <a:latin typeface="Roboto Light"/>
                <a:ea typeface="Roboto Light"/>
                <a:cs typeface="Roboto Light"/>
                <a:sym typeface="Roboto Light"/>
              </a:rPr>
              <a:t>$5,300 pc</a:t>
            </a:r>
            <a:endParaRPr b="0" i="0" sz="1700" u="none" cap="none" strike="noStrike">
              <a:solidFill>
                <a:srgbClr val="000000"/>
              </a:solidFill>
              <a:latin typeface="Roboto Light"/>
              <a:ea typeface="Roboto Light"/>
              <a:cs typeface="Roboto Light"/>
              <a:sym typeface="Robo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pic>
        <p:nvPicPr>
          <p:cNvPr id="589" name="Google Shape;589;p103"/>
          <p:cNvPicPr preferRelativeResize="0"/>
          <p:nvPr/>
        </p:nvPicPr>
        <p:blipFill rotWithShape="1">
          <a:blip r:embed="rId3">
            <a:alphaModFix/>
          </a:blip>
          <a:srcRect b="17268" l="10759" r="4184" t="5085"/>
          <a:stretch/>
        </p:blipFill>
        <p:spPr>
          <a:xfrm>
            <a:off x="3124200" y="457200"/>
            <a:ext cx="5105398" cy="3733800"/>
          </a:xfrm>
          <a:prstGeom prst="rect">
            <a:avLst/>
          </a:prstGeom>
          <a:noFill/>
          <a:ln>
            <a:noFill/>
          </a:ln>
        </p:spPr>
      </p:pic>
      <p:sp>
        <p:nvSpPr>
          <p:cNvPr id="590" name="Google Shape;590;p103"/>
          <p:cNvSpPr txBox="1"/>
          <p:nvPr/>
        </p:nvSpPr>
        <p:spPr>
          <a:xfrm>
            <a:off x="8534400" y="4800600"/>
            <a:ext cx="381000" cy="228600"/>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None/>
            </a:pPr>
            <a:fld id="{00000000-1234-1234-1234-123412341234}" type="slidenum">
              <a:rPr b="1" i="0" lang="en-GB" sz="900" u="none" cap="none" strike="noStrike">
                <a:solidFill>
                  <a:srgbClr val="000000"/>
                </a:solidFill>
                <a:latin typeface="Roboto"/>
                <a:ea typeface="Roboto"/>
                <a:cs typeface="Roboto"/>
                <a:sym typeface="Roboto"/>
              </a:rPr>
              <a:t>‹#›</a:t>
            </a:fld>
            <a:r>
              <a:rPr b="1" i="0" lang="en-GB" sz="900" u="none" cap="none" strike="noStrike">
                <a:solidFill>
                  <a:srgbClr val="000000"/>
                </a:solidFill>
                <a:latin typeface="Roboto"/>
                <a:ea typeface="Roboto"/>
                <a:cs typeface="Roboto"/>
                <a:sym typeface="Roboto"/>
              </a:rPr>
              <a:t>      </a:t>
            </a:r>
            <a:endParaRPr b="1" i="0" sz="900" u="none" cap="none" strike="noStrike">
              <a:solidFill>
                <a:srgbClr val="000000"/>
              </a:solidFill>
              <a:latin typeface="Roboto"/>
              <a:ea typeface="Roboto"/>
              <a:cs typeface="Roboto"/>
              <a:sym typeface="Roboto"/>
            </a:endParaRPr>
          </a:p>
        </p:txBody>
      </p:sp>
      <p:pic>
        <p:nvPicPr>
          <p:cNvPr descr="A picture containing icon&#10;&#10;Description automatically generated" id="591" name="Google Shape;591;p103"/>
          <p:cNvPicPr preferRelativeResize="0"/>
          <p:nvPr/>
        </p:nvPicPr>
        <p:blipFill rotWithShape="1">
          <a:blip r:embed="rId4">
            <a:alphaModFix/>
          </a:blip>
          <a:srcRect b="0" l="0" r="0" t="0"/>
          <a:stretch/>
        </p:blipFill>
        <p:spPr>
          <a:xfrm>
            <a:off x="170348" y="4572000"/>
            <a:ext cx="918106" cy="497808"/>
          </a:xfrm>
          <a:prstGeom prst="rect">
            <a:avLst/>
          </a:prstGeom>
          <a:noFill/>
          <a:ln>
            <a:noFill/>
          </a:ln>
        </p:spPr>
      </p:pic>
      <p:sp>
        <p:nvSpPr>
          <p:cNvPr id="592" name="Google Shape;592;p103"/>
          <p:cNvSpPr/>
          <p:nvPr/>
        </p:nvSpPr>
        <p:spPr>
          <a:xfrm>
            <a:off x="3247734" y="676025"/>
            <a:ext cx="275400" cy="275400"/>
          </a:xfrm>
          <a:prstGeom prst="donut">
            <a:avLst>
              <a:gd fmla="val 25000" name="adj"/>
            </a:avLst>
          </a:prstGeom>
          <a:solidFill>
            <a:srgbClr val="44D345"/>
          </a:solidFill>
          <a:ln cap="flat" cmpd="sng" w="9525">
            <a:solidFill>
              <a:srgbClr val="1C693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cxnSp>
        <p:nvCxnSpPr>
          <p:cNvPr id="593" name="Google Shape;593;p103"/>
          <p:cNvCxnSpPr/>
          <p:nvPr/>
        </p:nvCxnSpPr>
        <p:spPr>
          <a:xfrm rot="10800000">
            <a:off x="3124200" y="460800"/>
            <a:ext cx="0" cy="3730200"/>
          </a:xfrm>
          <a:prstGeom prst="straightConnector1">
            <a:avLst/>
          </a:prstGeom>
          <a:noFill/>
          <a:ln cap="flat" cmpd="sng" w="9525">
            <a:solidFill>
              <a:schemeClr val="dk1"/>
            </a:solidFill>
            <a:prstDash val="solid"/>
            <a:round/>
            <a:headEnd len="sm" w="sm" type="none"/>
            <a:tailEnd len="sm" w="sm" type="none"/>
          </a:ln>
        </p:spPr>
      </p:cxnSp>
      <p:cxnSp>
        <p:nvCxnSpPr>
          <p:cNvPr id="594" name="Google Shape;594;p103"/>
          <p:cNvCxnSpPr/>
          <p:nvPr/>
        </p:nvCxnSpPr>
        <p:spPr>
          <a:xfrm>
            <a:off x="3124200" y="4191000"/>
            <a:ext cx="5111100" cy="0"/>
          </a:xfrm>
          <a:prstGeom prst="straightConnector1">
            <a:avLst/>
          </a:prstGeom>
          <a:noFill/>
          <a:ln cap="flat" cmpd="sng" w="9525">
            <a:solidFill>
              <a:schemeClr val="dk1"/>
            </a:solidFill>
            <a:prstDash val="solid"/>
            <a:round/>
            <a:headEnd len="sm" w="sm" type="none"/>
            <a:tailEnd len="sm" w="sm" type="none"/>
          </a:ln>
        </p:spPr>
      </p:cxnSp>
      <p:sp>
        <p:nvSpPr>
          <p:cNvPr id="595" name="Google Shape;595;p103"/>
          <p:cNvSpPr txBox="1"/>
          <p:nvPr/>
        </p:nvSpPr>
        <p:spPr>
          <a:xfrm rot="-5400000">
            <a:off x="1300700" y="2514600"/>
            <a:ext cx="3048000" cy="30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GB" sz="1700" u="none" cap="none" strike="noStrike">
                <a:solidFill>
                  <a:srgbClr val="000000"/>
                </a:solidFill>
                <a:latin typeface="Roboto"/>
                <a:ea typeface="Roboto"/>
                <a:cs typeface="Roboto"/>
                <a:sym typeface="Roboto"/>
              </a:rPr>
              <a:t>Meeting the needs of all people</a:t>
            </a:r>
            <a:endParaRPr b="0" i="0" sz="1700" u="none" cap="none" strike="noStrike">
              <a:solidFill>
                <a:srgbClr val="000000"/>
              </a:solidFill>
              <a:latin typeface="Roboto Light"/>
              <a:ea typeface="Roboto Light"/>
              <a:cs typeface="Roboto Light"/>
              <a:sym typeface="Roboto Light"/>
            </a:endParaRPr>
          </a:p>
        </p:txBody>
      </p:sp>
      <p:cxnSp>
        <p:nvCxnSpPr>
          <p:cNvPr id="596" name="Google Shape;596;p103"/>
          <p:cNvCxnSpPr/>
          <p:nvPr/>
        </p:nvCxnSpPr>
        <p:spPr>
          <a:xfrm rot="10800000">
            <a:off x="2842259" y="841978"/>
            <a:ext cx="0" cy="201300"/>
          </a:xfrm>
          <a:prstGeom prst="straightConnector1">
            <a:avLst/>
          </a:prstGeom>
          <a:noFill/>
          <a:ln cap="flat" cmpd="sng" w="19050">
            <a:solidFill>
              <a:schemeClr val="dk1"/>
            </a:solidFill>
            <a:prstDash val="solid"/>
            <a:round/>
            <a:headEnd len="sm" w="sm" type="none"/>
            <a:tailEnd len="med" w="med" type="triangle"/>
          </a:ln>
        </p:spPr>
      </p:cxnSp>
      <p:sp>
        <p:nvSpPr>
          <p:cNvPr id="597" name="Google Shape;597;p103"/>
          <p:cNvSpPr txBox="1"/>
          <p:nvPr/>
        </p:nvSpPr>
        <p:spPr>
          <a:xfrm>
            <a:off x="3830957" y="4316400"/>
            <a:ext cx="4800600" cy="30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GB" sz="1700" u="none" cap="none" strike="noStrike">
                <a:solidFill>
                  <a:srgbClr val="000000"/>
                </a:solidFill>
                <a:latin typeface="Roboto"/>
                <a:ea typeface="Roboto"/>
                <a:cs typeface="Roboto"/>
                <a:sym typeface="Roboto"/>
              </a:rPr>
              <a:t>Within the means of the living planet</a:t>
            </a:r>
            <a:endParaRPr b="0" i="0" sz="1700" u="none" cap="none" strike="noStrike">
              <a:solidFill>
                <a:srgbClr val="000000"/>
              </a:solidFill>
              <a:latin typeface="Roboto Light"/>
              <a:ea typeface="Roboto Light"/>
              <a:cs typeface="Roboto Light"/>
              <a:sym typeface="Roboto Light"/>
            </a:endParaRPr>
          </a:p>
        </p:txBody>
      </p:sp>
      <p:cxnSp>
        <p:nvCxnSpPr>
          <p:cNvPr id="598" name="Google Shape;598;p103"/>
          <p:cNvCxnSpPr/>
          <p:nvPr/>
        </p:nvCxnSpPr>
        <p:spPr>
          <a:xfrm>
            <a:off x="3452443" y="4495868"/>
            <a:ext cx="209100" cy="0"/>
          </a:xfrm>
          <a:prstGeom prst="straightConnector1">
            <a:avLst/>
          </a:prstGeom>
          <a:noFill/>
          <a:ln cap="flat" cmpd="sng" w="19050">
            <a:solidFill>
              <a:schemeClr val="dk1"/>
            </a:solidFill>
            <a:prstDash val="solid"/>
            <a:round/>
            <a:headEnd len="med" w="med" type="triangle"/>
            <a:tailEnd len="sm" w="sm" type="none"/>
          </a:ln>
        </p:spPr>
      </p:cxnSp>
      <p:grpSp>
        <p:nvGrpSpPr>
          <p:cNvPr id="599" name="Google Shape;599;p103"/>
          <p:cNvGrpSpPr/>
          <p:nvPr/>
        </p:nvGrpSpPr>
        <p:grpSpPr>
          <a:xfrm>
            <a:off x="-422247" y="-2850382"/>
            <a:ext cx="8024264" cy="7920238"/>
            <a:chOff x="-70069" y="-2619804"/>
            <a:chExt cx="7561500" cy="7558200"/>
          </a:xfrm>
        </p:grpSpPr>
        <p:sp>
          <p:nvSpPr>
            <p:cNvPr id="600" name="Google Shape;600;p103"/>
            <p:cNvSpPr/>
            <p:nvPr/>
          </p:nvSpPr>
          <p:spPr>
            <a:xfrm rot="2394249">
              <a:off x="1020289" y="-1517153"/>
              <a:ext cx="5380783" cy="5352897"/>
            </a:xfrm>
            <a:prstGeom prst="arc">
              <a:avLst>
                <a:gd fmla="val 19798125" name="adj1"/>
                <a:gd fmla="val 1301543" name="adj2"/>
              </a:avLst>
            </a:prstGeom>
            <a:noFill/>
            <a:ln cap="flat" cmpd="sng" w="2286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1" name="Google Shape;601;p103"/>
            <p:cNvSpPr/>
            <p:nvPr/>
          </p:nvSpPr>
          <p:spPr>
            <a:xfrm rot="-6485254">
              <a:off x="4583587" y="3369962"/>
              <a:ext cx="485071" cy="396368"/>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02" name="Google Shape;602;p103"/>
          <p:cNvSpPr txBox="1"/>
          <p:nvPr/>
        </p:nvSpPr>
        <p:spPr>
          <a:xfrm>
            <a:off x="6693298" y="1571837"/>
            <a:ext cx="1536300" cy="319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GB" sz="1300" u="none" cap="none" strike="noStrike">
                <a:solidFill>
                  <a:srgbClr val="000000"/>
                </a:solidFill>
                <a:latin typeface="Roboto"/>
                <a:ea typeface="Roboto"/>
                <a:cs typeface="Roboto"/>
                <a:sym typeface="Roboto"/>
              </a:rPr>
              <a:t>colonialism</a:t>
            </a:r>
            <a:endParaRPr b="1" i="0" sz="1300" u="none" cap="none" strike="noStrike">
              <a:solidFill>
                <a:srgbClr val="000000"/>
              </a:solidFill>
              <a:latin typeface="Roboto"/>
              <a:ea typeface="Roboto"/>
              <a:cs typeface="Roboto"/>
              <a:sym typeface="Roboto"/>
            </a:endParaRPr>
          </a:p>
        </p:txBody>
      </p:sp>
      <p:sp>
        <p:nvSpPr>
          <p:cNvPr id="603" name="Google Shape;603;p103"/>
          <p:cNvSpPr txBox="1"/>
          <p:nvPr/>
        </p:nvSpPr>
        <p:spPr>
          <a:xfrm>
            <a:off x="6612437" y="1971105"/>
            <a:ext cx="1617300" cy="319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GB" sz="1300" u="none" cap="none" strike="noStrike">
                <a:solidFill>
                  <a:srgbClr val="000000"/>
                </a:solidFill>
                <a:latin typeface="Roboto"/>
                <a:ea typeface="Roboto"/>
                <a:cs typeface="Roboto"/>
                <a:sym typeface="Roboto"/>
              </a:rPr>
              <a:t>military power</a:t>
            </a:r>
            <a:endParaRPr b="1" i="0" sz="1300" u="none" cap="none" strike="noStrike">
              <a:solidFill>
                <a:srgbClr val="000000"/>
              </a:solidFill>
              <a:latin typeface="Roboto"/>
              <a:ea typeface="Roboto"/>
              <a:cs typeface="Roboto"/>
              <a:sym typeface="Roboto"/>
            </a:endParaRPr>
          </a:p>
        </p:txBody>
      </p:sp>
      <p:sp>
        <p:nvSpPr>
          <p:cNvPr id="604" name="Google Shape;604;p103"/>
          <p:cNvSpPr txBox="1"/>
          <p:nvPr/>
        </p:nvSpPr>
        <p:spPr>
          <a:xfrm>
            <a:off x="6450716" y="2370373"/>
            <a:ext cx="1779000" cy="319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GB" sz="1300" u="none" cap="none" strike="noStrike">
                <a:solidFill>
                  <a:srgbClr val="000000"/>
                </a:solidFill>
                <a:latin typeface="Roboto"/>
                <a:ea typeface="Roboto"/>
                <a:cs typeface="Roboto"/>
                <a:sym typeface="Roboto"/>
              </a:rPr>
              <a:t>corporate power</a:t>
            </a:r>
            <a:endParaRPr b="1" i="0" sz="1300" u="none" cap="none" strike="noStrike">
              <a:solidFill>
                <a:srgbClr val="000000"/>
              </a:solidFill>
              <a:latin typeface="Roboto"/>
              <a:ea typeface="Roboto"/>
              <a:cs typeface="Roboto"/>
              <a:sym typeface="Roboto"/>
            </a:endParaRPr>
          </a:p>
        </p:txBody>
      </p:sp>
      <p:sp>
        <p:nvSpPr>
          <p:cNvPr id="605" name="Google Shape;605;p103"/>
          <p:cNvSpPr txBox="1"/>
          <p:nvPr/>
        </p:nvSpPr>
        <p:spPr>
          <a:xfrm>
            <a:off x="6208135" y="2769641"/>
            <a:ext cx="2021400" cy="319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GB" sz="1300" u="none" cap="none" strike="noStrike">
                <a:solidFill>
                  <a:srgbClr val="000000"/>
                </a:solidFill>
                <a:latin typeface="Roboto"/>
                <a:ea typeface="Roboto"/>
                <a:cs typeface="Roboto"/>
                <a:sym typeface="Roboto"/>
              </a:rPr>
              <a:t>trade &amp; finance rules</a:t>
            </a:r>
            <a:endParaRPr b="1" i="0" sz="1300" u="none" cap="none" strike="noStrike">
              <a:solidFill>
                <a:srgbClr val="000000"/>
              </a:solidFill>
              <a:latin typeface="Roboto"/>
              <a:ea typeface="Roboto"/>
              <a:cs typeface="Roboto"/>
              <a:sym typeface="Roboto"/>
            </a:endParaRPr>
          </a:p>
        </p:txBody>
      </p:sp>
      <p:sp>
        <p:nvSpPr>
          <p:cNvPr id="606" name="Google Shape;606;p103"/>
          <p:cNvSpPr txBox="1"/>
          <p:nvPr/>
        </p:nvSpPr>
        <p:spPr>
          <a:xfrm>
            <a:off x="5884693" y="3168910"/>
            <a:ext cx="2345100" cy="319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GB" sz="1300" u="none" cap="none" strike="noStrike">
                <a:solidFill>
                  <a:srgbClr val="000000"/>
                </a:solidFill>
                <a:latin typeface="Roboto"/>
                <a:ea typeface="Roboto"/>
                <a:cs typeface="Roboto"/>
                <a:sym typeface="Roboto"/>
              </a:rPr>
              <a:t>resource extraction</a:t>
            </a:r>
            <a:endParaRPr b="1" i="0" sz="1300" u="none" cap="none" strike="noStrike">
              <a:solidFill>
                <a:srgbClr val="000000"/>
              </a:solidFill>
              <a:latin typeface="Roboto"/>
              <a:ea typeface="Roboto"/>
              <a:cs typeface="Roboto"/>
              <a:sym typeface="Roboto"/>
            </a:endParaRPr>
          </a:p>
        </p:txBody>
      </p:sp>
      <p:sp>
        <p:nvSpPr>
          <p:cNvPr id="607" name="Google Shape;607;p103"/>
          <p:cNvSpPr txBox="1"/>
          <p:nvPr/>
        </p:nvSpPr>
        <p:spPr>
          <a:xfrm>
            <a:off x="5399530" y="3568178"/>
            <a:ext cx="2830200" cy="319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GB" sz="1300" u="none" cap="none" strike="noStrike">
                <a:solidFill>
                  <a:srgbClr val="000000"/>
                </a:solidFill>
                <a:latin typeface="Roboto"/>
                <a:ea typeface="Roboto"/>
                <a:cs typeface="Roboto"/>
                <a:sym typeface="Roboto"/>
              </a:rPr>
              <a:t>climate-change impacts</a:t>
            </a:r>
            <a:endParaRPr b="1" i="0" sz="1300" u="none" cap="none" strike="noStrike">
              <a:solidFill>
                <a:srgbClr val="000000"/>
              </a:solidFill>
              <a:latin typeface="Roboto"/>
              <a:ea typeface="Roboto"/>
              <a:cs typeface="Roboto"/>
              <a:sym typeface="Roboto"/>
            </a:endParaRPr>
          </a:p>
        </p:txBody>
      </p:sp>
      <p:sp>
        <p:nvSpPr>
          <p:cNvPr id="608" name="Google Shape;608;p103"/>
          <p:cNvSpPr txBox="1"/>
          <p:nvPr/>
        </p:nvSpPr>
        <p:spPr>
          <a:xfrm>
            <a:off x="533400" y="457200"/>
            <a:ext cx="1447800" cy="144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i="0" lang="en-GB" sz="2100" u="none" cap="none" strike="noStrike">
                <a:solidFill>
                  <a:srgbClr val="000000"/>
                </a:solidFill>
                <a:latin typeface="Roboto"/>
                <a:ea typeface="Roboto"/>
                <a:cs typeface="Roboto"/>
                <a:sym typeface="Roboto"/>
              </a:rPr>
              <a:t>Every nation must transform</a:t>
            </a:r>
            <a:endParaRPr b="0" i="0" sz="2100" u="none" cap="none" strike="noStrike">
              <a:solidFill>
                <a:srgbClr val="000000"/>
              </a:solidFill>
              <a:latin typeface="Roboto Light"/>
              <a:ea typeface="Roboto Light"/>
              <a:cs typeface="Roboto Light"/>
              <a:sym typeface="Roboto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1"/>
                                        <p:tgtEl>
                                          <p:spTgt spid="599"/>
                                        </p:tgtEl>
                                      </p:cBhvr>
                                    </p:animEffect>
                                  </p:childTnLst>
                                </p:cTn>
                              </p:par>
                              <p:par>
                                <p:cTn fill="hold" nodeType="with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1"/>
                                        <p:tgtEl>
                                          <p:spTgt spid="602"/>
                                        </p:tgtEl>
                                      </p:cBhvr>
                                    </p:animEffect>
                                  </p:childTnLst>
                                </p:cTn>
                              </p:par>
                              <p:par>
                                <p:cTn fill="hold" nodeType="with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1"/>
                                        <p:tgtEl>
                                          <p:spTgt spid="603"/>
                                        </p:tgtEl>
                                      </p:cBhvr>
                                    </p:animEffect>
                                  </p:childTnLst>
                                </p:cTn>
                              </p:par>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1"/>
                                        <p:tgtEl>
                                          <p:spTgt spid="604"/>
                                        </p:tgtEl>
                                      </p:cBhvr>
                                    </p:animEffect>
                                  </p:childTnLst>
                                </p:cTn>
                              </p:par>
                              <p:par>
                                <p:cTn fill="hold" nodeType="with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1"/>
                                        <p:tgtEl>
                                          <p:spTgt spid="605"/>
                                        </p:tgtEl>
                                      </p:cBhvr>
                                    </p:animEffect>
                                  </p:childTnLst>
                                </p:cTn>
                              </p:par>
                              <p:par>
                                <p:cTn fill="hold" nodeType="with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1"/>
                                        <p:tgtEl>
                                          <p:spTgt spid="606"/>
                                        </p:tgtEl>
                                      </p:cBhvr>
                                    </p:animEffect>
                                  </p:childTnLst>
                                </p:cTn>
                              </p:par>
                              <p:par>
                                <p:cTn fill="hold" nodeType="with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1"/>
                                        <p:tgtEl>
                                          <p:spTgt spid="6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_Level">
  <a:themeElements>
    <a:clrScheme name="">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002060"/>
      </a:hlink>
      <a:folHlink>
        <a:srgbClr val="0020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